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8" r:id="rId2"/>
    <p:sldId id="256" r:id="rId3"/>
    <p:sldId id="257" r:id="rId4"/>
    <p:sldId id="259" r:id="rId5"/>
  </p:sldIdLst>
  <p:sldSz cx="14630400" cy="8229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077BC-35D6-47F9-BF46-678D7F2525CB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AF43B-DCC0-4F02-A3C0-C02595F682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230B-D123-4EE6-A8F1-37A9A3D57DE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F6BE-84AE-45DC-A2BE-7579E298E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230B-D123-4EE6-A8F1-37A9A3D57DE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F6BE-84AE-45DC-A2BE-7579E298E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7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230B-D123-4EE6-A8F1-37A9A3D57DE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F6BE-84AE-45DC-A2BE-7579E298E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230B-D123-4EE6-A8F1-37A9A3D57DE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F6BE-84AE-45DC-A2BE-7579E298E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230B-D123-4EE6-A8F1-37A9A3D57DE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F6BE-84AE-45DC-A2BE-7579E298E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230B-D123-4EE6-A8F1-37A9A3D57DE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F6BE-84AE-45DC-A2BE-7579E298E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1842136"/>
            <a:ext cx="6464301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1" y="2609850"/>
            <a:ext cx="6464301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230B-D123-4EE6-A8F1-37A9A3D57DE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F6BE-84AE-45DC-A2BE-7579E298E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230B-D123-4EE6-A8F1-37A9A3D57DE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F6BE-84AE-45DC-A2BE-7579E298E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230B-D123-4EE6-A8F1-37A9A3D57DE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F6BE-84AE-45DC-A2BE-7579E298E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2"/>
            <a:ext cx="8178800" cy="70237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2"/>
            <a:ext cx="4813301" cy="56292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230B-D123-4EE6-A8F1-37A9A3D57DE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F6BE-84AE-45DC-A2BE-7579E298E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230B-D123-4EE6-A8F1-37A9A3D57DE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F6BE-84AE-45DC-A2BE-7579E298E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2"/>
            <a:ext cx="13167360" cy="543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2230B-D123-4EE6-A8F1-37A9A3D57DE1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6F6BE-84AE-45DC-A2BE-7579E298E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sz="6600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36- Each Step I Take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113s- One in Him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174- Christ Arose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126- Open My Eyes that I May See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284- What Will Your Answer Be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94s- Lift Up Your Voice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Autofit/>
          </a:bodyPr>
          <a:lstStyle/>
          <a:p>
            <a: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to Become Fishers of Men</a:t>
            </a:r>
            <a:b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Luke 5:1-11</a:t>
            </a:r>
            <a:endParaRPr lang="en-US" sz="14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to Become </a:t>
            </a:r>
            <a:r>
              <a:rPr lang="en-US" sz="55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Fishers</a:t>
            </a:r>
            <a:r>
              <a:rPr lang="en-US" sz="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of Men (Luke 5:1-11)</a:t>
            </a:r>
            <a:endParaRPr lang="en-US" sz="55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</a:t>
            </a:r>
            <a:r>
              <a:rPr lang="en-US" sz="40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aith in God’s Powerful Word (5:5; Heb. 11:1, 6; Js. 1:5-8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ctr">
              <a:buNone/>
            </a:pPr>
            <a:r>
              <a:rPr lang="en-US" sz="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</a:t>
            </a:r>
            <a:r>
              <a:rPr lang="en-US" sz="40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ndustrious (not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lazy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(5:5;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Thess.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3:6-13;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Jn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6:27, 68)</a:t>
            </a:r>
          </a:p>
          <a:p>
            <a:pPr algn="ctr">
              <a:buNone/>
            </a:pPr>
            <a:endParaRPr lang="en-US" sz="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Realize that you </a:t>
            </a:r>
            <a:r>
              <a:rPr lang="en-US" sz="40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ink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without Jesus (5:6-7; Mt. 8:24-27; 14:30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ctr">
              <a:buNone/>
            </a:pPr>
            <a:r>
              <a:rPr lang="en-US" sz="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umbly Confess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Sins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(5:8; 1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Jn.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1:8ff; </a:t>
            </a:r>
            <a:r>
              <a:rPr lang="en-US" sz="40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Lk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22:62; Gal. 2:11)</a:t>
            </a:r>
          </a:p>
          <a:p>
            <a:pPr algn="ctr">
              <a:buNone/>
            </a:pPr>
            <a:endParaRPr lang="en-US" sz="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vangelize with Brethren (5:9-10;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Mk. 6:7;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Cor.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3:6-9)</a:t>
            </a:r>
          </a:p>
          <a:p>
            <a:pPr algn="ctr">
              <a:buNone/>
            </a:pPr>
            <a:endParaRPr lang="en-US" sz="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</a:t>
            </a:r>
            <a:r>
              <a:rPr lang="en-US" sz="40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ejuvenated (left everything- not tired anymore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          (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Luke 5:11; 14:26, 33; 18:28-30; Mt. 13:44-46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ctr">
              <a:buNone/>
            </a:pPr>
            <a:endParaRPr lang="en-US" sz="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Committed to </a:t>
            </a:r>
            <a:r>
              <a:rPr lang="en-US" sz="40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aving </a:t>
            </a:r>
            <a:r>
              <a:rPr lang="en-US" sz="40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ouls (followed Jesus)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5:11; Pr.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11:30; Mk.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16:15-16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1 Cor.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9:19-23;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Acts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2:14, 36ff;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Col. 4:2-6)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sz="6600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36- Each Step I Take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113s- One in Him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174- Christ Arose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126- Open My Eyes that I May See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284- What Will Your Answer Be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94s- Lift Up Your Voice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235</Words>
  <Application>Microsoft Office PowerPoint</Application>
  <PresentationFormat>Custom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Hymns for Worship at Woodmont</vt:lpstr>
      <vt:lpstr>How to Become Fishers of Men Luke 5:1-11</vt:lpstr>
      <vt:lpstr>How to Become Fishers of Men (Luke 5:1-11)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Become Fishers of Men Luke 5:1-11</dc:title>
  <dc:creator>Steven Lawrence Locklair</dc:creator>
  <cp:lastModifiedBy>Steven Lawrence Locklair</cp:lastModifiedBy>
  <cp:revision>9</cp:revision>
  <dcterms:created xsi:type="dcterms:W3CDTF">2014-03-30T03:38:21Z</dcterms:created>
  <dcterms:modified xsi:type="dcterms:W3CDTF">2014-03-30T18:43:16Z</dcterms:modified>
</cp:coreProperties>
</file>