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4630400" cy="8229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26" y="-10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873D8-28C2-498D-B46B-82C281FCE455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08322-1F3C-4194-8A5B-F99CFC2E19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CAB88-7D5B-444E-AEBD-A96221F50B2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1ABC6-CE2B-49B3-B1E2-23E6ED9BB07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386C9-551C-407A-977D-4D9838788AD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7E58-BA0F-43EF-90CE-A6149116F7D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63D1B-7EA9-4BEF-B8AA-1B64FF1924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9EA10-D74F-4C2A-BD03-66B5A6670C4F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136-C5A0-4306-88F3-40249597D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9EA10-D74F-4C2A-BD03-66B5A6670C4F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136-C5A0-4306-88F3-40249597D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7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9EA10-D74F-4C2A-BD03-66B5A6670C4F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136-C5A0-4306-88F3-40249597D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9EA10-D74F-4C2A-BD03-66B5A6670C4F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136-C5A0-4306-88F3-40249597D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9EA10-D74F-4C2A-BD03-66B5A6670C4F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136-C5A0-4306-88F3-40249597D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9EA10-D74F-4C2A-BD03-66B5A6670C4F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136-C5A0-4306-88F3-40249597D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1842136"/>
            <a:ext cx="6464301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1" y="2609850"/>
            <a:ext cx="6464301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9EA10-D74F-4C2A-BD03-66B5A6670C4F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136-C5A0-4306-88F3-40249597D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9EA10-D74F-4C2A-BD03-66B5A6670C4F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136-C5A0-4306-88F3-40249597D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9EA10-D74F-4C2A-BD03-66B5A6670C4F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136-C5A0-4306-88F3-40249597D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2"/>
            <a:ext cx="8178800" cy="70237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2"/>
            <a:ext cx="4813301" cy="56292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9EA10-D74F-4C2A-BD03-66B5A6670C4F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136-C5A0-4306-88F3-40249597D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9EA10-D74F-4C2A-BD03-66B5A6670C4F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4136-C5A0-4306-88F3-40249597D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2"/>
            <a:ext cx="13167360" cy="543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9EA10-D74F-4C2A-BD03-66B5A6670C4F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74136-C5A0-4306-88F3-40249597D5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14630400" cy="8229599"/>
          </a:xfrm>
        </p:spPr>
        <p:txBody>
          <a:bodyPr>
            <a:normAutofit/>
          </a:bodyPr>
          <a:lstStyle/>
          <a:p>
            <a:r>
              <a:rPr lang="en-US" sz="1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Gives Strength to        the Weary</a:t>
            </a:r>
            <a:endParaRPr lang="en-US" sz="1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386560" cy="7040880"/>
          </a:xfrm>
        </p:spPr>
        <p:txBody>
          <a:bodyPr>
            <a:normAutofit fontScale="92500" lnSpcReduction="10000"/>
          </a:bodyPr>
          <a:lstStyle/>
          <a:p>
            <a:pPr marL="870814" indent="-870814"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are tired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today                                               (working long hours, insomnia, homework, poor health, taking care of others, etc.) 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endParaRPr lang="en-US" sz="2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God never becomes weary or tired.                         (Isaiah 40:28)</a:t>
            </a:r>
          </a:p>
          <a:p>
            <a:pPr marL="870814" indent="-870814">
              <a:defRPr/>
            </a:pPr>
            <a:endParaRPr lang="en-US" sz="2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has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power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give strength to the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weary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Isa.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40:29) </a:t>
            </a:r>
          </a:p>
          <a:p>
            <a:pPr marL="870814" indent="-870814">
              <a:defRPr/>
            </a:pPr>
            <a:endParaRPr lang="en-US" sz="29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this lesson we will study three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spiritual things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that God gives to the weary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(Isa. 40:30-31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</a:p>
          <a:p>
            <a:pPr marL="870814" indent="-870814">
              <a:defRPr/>
            </a:pPr>
            <a:endParaRPr lang="en-US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They Will Fly like Eagles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264640" cy="7040880"/>
          </a:xfrm>
        </p:spPr>
        <p:txBody>
          <a:bodyPr>
            <a:normAutofit/>
          </a:bodyPr>
          <a:lstStyle/>
          <a:p>
            <a:pPr marL="870814" indent="-870814">
              <a:defRPr/>
            </a:pPr>
            <a:r>
              <a:rPr lang="en-US" dirty="0" smtClean="0"/>
              <a:t>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told His disciples He would suffer, be killed,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raised on the 3</a:t>
            </a:r>
            <a:r>
              <a:rPr lang="en-US" sz="44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rd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day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&amp; they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would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scatter.                    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Matthew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16:21-23; 26:31-36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But the resurrection of Jesus renewed their strength so that they fearlessly proclaimed the gospel and many were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saved (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John 16:20ff; Acts 2:36ff; 4:1-4; 5:14) </a:t>
            </a:r>
          </a:p>
          <a:p>
            <a:pPr marL="870814" indent="-870814">
              <a:defRPr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apostle Paul was transformed from persecuting saints to preaching Jesus as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Christ.               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(Acts 9:1-6; 1 Tim.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1:12-16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They Run and Do Not Get Tired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386560" cy="7040880"/>
          </a:xfrm>
        </p:spPr>
        <p:txBody>
          <a:bodyPr>
            <a:normAutofit/>
          </a:bodyPr>
          <a:lstStyle/>
          <a:p>
            <a:pPr marL="870814" indent="-870814">
              <a:defRPr/>
            </a:pP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Christian life is compared to a race in which we must exercise self control and press on towards heaven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(1 Cor. 9:24ff; Ph. 3:13-14).</a:t>
            </a:r>
          </a:p>
          <a:p>
            <a:pPr marL="870814" indent="-870814"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apostle Paul was able to accomplish much for the gospel because he learned that he could do all things through Christ who strengthened him (Phil. 4:6-13).</a:t>
            </a:r>
          </a:p>
          <a:p>
            <a:pPr marL="870814" indent="-870814"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must fix our eyes on Jesus so that we don’t grow weary in doing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good (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Heb.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12:1-3; Gal. 6:9)</a:t>
            </a:r>
          </a:p>
          <a:p>
            <a:pPr marL="870814" indent="-870814">
              <a:defRPr/>
            </a:pPr>
            <a:endParaRPr lang="en-US" sz="1700" dirty="0"/>
          </a:p>
          <a:p>
            <a:pPr marL="870814" indent="-870814">
              <a:defRPr/>
            </a:pPr>
            <a:endParaRPr lang="en-US" sz="2300" dirty="0"/>
          </a:p>
          <a:p>
            <a:pPr marL="870814" indent="-870814">
              <a:defRPr/>
            </a:pPr>
            <a:endParaRPr lang="en-US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will Walk and not Become Weary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386560" cy="7040880"/>
          </a:xfrm>
        </p:spPr>
        <p:txBody>
          <a:bodyPr>
            <a:normAutofit/>
          </a:bodyPr>
          <a:lstStyle/>
          <a:p>
            <a:pPr marL="870814" indent="-870814">
              <a:defRPr/>
            </a:pPr>
            <a:r>
              <a:rPr lang="en-US" dirty="0" smtClean="0"/>
              <a:t>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Everyday we are not going to be soaring like eagles or running with the wind.</a:t>
            </a:r>
          </a:p>
          <a:p>
            <a:pPr marL="870814" indent="-870814">
              <a:defRPr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continue to walk in the Light daily and not allow the devil to blind us from our path to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heaven.                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(1 John 1:5-7; 2 Cor. 4:4)</a:t>
            </a:r>
          </a:p>
          <a:p>
            <a:pPr marL="870814" indent="-870814">
              <a:defRPr/>
            </a:pPr>
            <a:endParaRPr lang="en-US" sz="13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we do this and continue to confess our sins, we will have fellowship with God and one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another.                      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(1 John 1:8-10; 2:1-2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Application of Lesson to our Lives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630400" cy="7040880"/>
          </a:xfrm>
        </p:spPr>
        <p:txBody>
          <a:bodyPr>
            <a:normAutofit/>
          </a:bodyPr>
          <a:lstStyle/>
          <a:p>
            <a:pPr marL="870814" indent="-870814">
              <a:defRPr/>
            </a:pPr>
            <a:r>
              <a:rPr lang="en-US" dirty="0" smtClean="0"/>
              <a:t>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some may say, </a:t>
            </a:r>
            <a:r>
              <a:rPr lang="en-US" sz="44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“I’m tired of praying, studying, teaching, helping others and suffering for Christ and can’t do it anymore.”</a:t>
            </a:r>
            <a:endParaRPr lang="en-US" sz="4400" i="1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Jesus was able to soar like an eagle in overcoming death because he was willing to watch and pray while the apostles did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not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(Matthew 26:36ff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sz="4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only way to find rest for our souls is through learning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and obeying Jesus- Don’t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give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up!                            (Mt.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11:28-30;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Heb.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5:8-9) </a:t>
            </a:r>
          </a:p>
          <a:p>
            <a:pPr marL="870814" indent="-870814">
              <a:defRPr/>
            </a:pPr>
            <a:endParaRPr lang="en-US" sz="1700" dirty="0"/>
          </a:p>
          <a:p>
            <a:pPr marL="870814" indent="-870814">
              <a:defRPr/>
            </a:pPr>
            <a:endParaRPr lang="en-US" sz="2300" dirty="0"/>
          </a:p>
          <a:p>
            <a:pPr marL="870814" indent="-870814">
              <a:defRPr/>
            </a:pPr>
            <a:endParaRPr lang="en-US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437</Words>
  <Application>Microsoft Office PowerPoint</Application>
  <PresentationFormat>Custom</PresentationFormat>
  <Paragraphs>40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God Gives Strength to        the Weary</vt:lpstr>
      <vt:lpstr>Introduction</vt:lpstr>
      <vt:lpstr>They Will Fly like Eagles</vt:lpstr>
      <vt:lpstr>They Run and Do Not Get Tired</vt:lpstr>
      <vt:lpstr>They will Walk and not Become Weary</vt:lpstr>
      <vt:lpstr>Application of Lesson to our Lives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Gives Strength to        the Weary</dc:title>
  <dc:creator>Steven Lawrence Locklair</dc:creator>
  <cp:lastModifiedBy>Steven Lawrence Locklair</cp:lastModifiedBy>
  <cp:revision>2</cp:revision>
  <dcterms:created xsi:type="dcterms:W3CDTF">2014-03-23T19:40:34Z</dcterms:created>
  <dcterms:modified xsi:type="dcterms:W3CDTF">2014-03-23T20:03:55Z</dcterms:modified>
</cp:coreProperties>
</file>