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58" r:id="rId4"/>
    <p:sldId id="259" r:id="rId5"/>
    <p:sldId id="260" r:id="rId6"/>
    <p:sldId id="262" r:id="rId7"/>
  </p:sldIdLst>
  <p:sldSz cx="14630400" cy="82296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30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437F3-1E3B-4B35-A31C-518F426E15FA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2B44F-6072-4FB5-8EF1-B45536A33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AF1BD-0B52-4C3C-9380-96BA38A8C6AD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A628A-C569-4D2C-AB53-DE8CC867F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5A9CF71-6CC1-466C-8103-C3E888BD40CF}" type="slidenum">
              <a:rPr lang="en-US" smtClean="0">
                <a:ea typeface="MS Gothic" pitchFamily="49" charset="-128"/>
              </a:rPr>
              <a:pPr/>
              <a:t>3</a:t>
            </a:fld>
            <a:endParaRPr lang="en-US" smtClean="0">
              <a:ea typeface="MS Gothic" pitchFamily="49" charset="-128"/>
            </a:endParaRPr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2848212" y="514351"/>
            <a:ext cx="3450777" cy="2570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FFFFFF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body"/>
          </p:nvPr>
        </p:nvSpPr>
        <p:spPr>
          <a:xfrm>
            <a:off x="914242" y="3255964"/>
            <a:ext cx="7317117" cy="308768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B3FFE40-43C4-44E2-9F55-36C16B11AD18}" type="slidenum">
              <a:rPr lang="en-US" smtClean="0">
                <a:ea typeface="MS Gothic" pitchFamily="49" charset="-128"/>
              </a:rPr>
              <a:pPr/>
              <a:t>4</a:t>
            </a:fld>
            <a:endParaRPr lang="en-US" smtClean="0">
              <a:ea typeface="MS Gothic" pitchFamily="49" charset="-128"/>
            </a:endParaRPr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2848212" y="514351"/>
            <a:ext cx="3450777" cy="2570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FFFFFF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/>
          </p:nvPr>
        </p:nvSpPr>
        <p:spPr>
          <a:xfrm>
            <a:off x="914242" y="3255964"/>
            <a:ext cx="7317117" cy="308768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B890A69-9E92-4649-A26E-250159BAF63D}" type="slidenum">
              <a:rPr lang="en-US" smtClean="0">
                <a:ea typeface="MS Gothic" pitchFamily="49" charset="-128"/>
              </a:rPr>
              <a:pPr/>
              <a:t>5</a:t>
            </a:fld>
            <a:endParaRPr lang="en-US" smtClean="0">
              <a:ea typeface="MS Gothic" pitchFamily="49" charset="-128"/>
            </a:endParaRPr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2848212" y="514351"/>
            <a:ext cx="3450777" cy="2570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FFFFFF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body"/>
          </p:nvPr>
        </p:nvSpPr>
        <p:spPr>
          <a:xfrm>
            <a:off x="914242" y="3255964"/>
            <a:ext cx="7317117" cy="3087687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2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46-E0F0-497D-9942-485C0451DBA0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9F9B-CF7A-4CF6-ABA4-EEBA3979B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46-E0F0-497D-9942-485C0451DBA0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9F9B-CF7A-4CF6-ABA4-EEBA3979B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7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7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46-E0F0-497D-9942-485C0451DBA0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9F9B-CF7A-4CF6-ABA4-EEBA3979B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2392680"/>
            <a:ext cx="12433301" cy="17202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E708A-BEB7-4712-A0FF-1C13CBBA9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46-E0F0-497D-9942-485C0451DBA0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9F9B-CF7A-4CF6-ABA4-EEBA3979B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2"/>
            <a:ext cx="12435840" cy="16344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46-E0F0-497D-9942-485C0451DBA0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9F9B-CF7A-4CF6-ABA4-EEBA3979B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2"/>
            <a:ext cx="6461760" cy="5431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2"/>
            <a:ext cx="6461760" cy="5431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46-E0F0-497D-9942-485C0451DBA0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9F9B-CF7A-4CF6-ABA4-EEBA3979B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1" y="1842136"/>
            <a:ext cx="6464301" cy="7677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1" y="2609850"/>
            <a:ext cx="6464301" cy="47415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46-E0F0-497D-9942-485C0451DBA0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9F9B-CF7A-4CF6-ABA4-EEBA3979B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46-E0F0-497D-9942-485C0451DBA0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9F9B-CF7A-4CF6-ABA4-EEBA3979B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46-E0F0-497D-9942-485C0451DBA0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9F9B-CF7A-4CF6-ABA4-EEBA3979B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2" y="327660"/>
            <a:ext cx="4813301" cy="13944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2"/>
            <a:ext cx="8178800" cy="70237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2" y="1722122"/>
            <a:ext cx="4813301" cy="56292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46-E0F0-497D-9942-485C0451DBA0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9F9B-CF7A-4CF6-ABA4-EEBA3979B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46-E0F0-497D-9942-485C0451DBA0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9F9B-CF7A-4CF6-ABA4-EEBA3979B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2"/>
            <a:ext cx="13167360" cy="5431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2"/>
            <a:ext cx="3413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48E46-E0F0-497D-9942-485C0451DBA0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2"/>
            <a:ext cx="46329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2"/>
            <a:ext cx="3413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09F9B-CF7A-4CF6-ABA4-EEBA3979B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sz="6600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103s- I Will Give Him All My Praise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112s- We are One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157- Alas and did My Savior Bleed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662- I’ll Live in Glory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343- Let Him Have his Way with Thee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637- Wonderful City of God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>
            <a:normAutofit/>
          </a:bodyPr>
          <a:lstStyle/>
          <a:p>
            <a:r>
              <a:rPr lang="en-US" sz="1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Let God Speak to your Heart</a:t>
            </a:r>
            <a:endParaRPr lang="en-US" sz="1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4630400" cy="914400"/>
          </a:xfrm>
        </p:spPr>
        <p:txBody>
          <a:bodyPr>
            <a:normAutofit fontScale="90000"/>
          </a:bodyPr>
          <a:lstStyle/>
          <a:p>
            <a:pPr>
              <a:buClr>
                <a:srgbClr val="FFFF00"/>
              </a:buClr>
              <a:tabLst>
                <a:tab pos="0" algn="l"/>
                <a:tab pos="1306220" algn="l"/>
                <a:tab pos="2612441" algn="l"/>
                <a:tab pos="3918661" algn="l"/>
                <a:tab pos="5224882" algn="l"/>
                <a:tab pos="6531102" algn="l"/>
                <a:tab pos="7837322" algn="l"/>
                <a:tab pos="9143543" algn="l"/>
                <a:tab pos="10449763" algn="l"/>
                <a:tab pos="11755984" algn="l"/>
                <a:tab pos="13062204" algn="l"/>
                <a:tab pos="14368424" algn="l"/>
              </a:tabLst>
            </a:pPr>
            <a:r>
              <a:rPr lang="en-US" sz="69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005840"/>
            <a:ext cx="14630400" cy="7223760"/>
          </a:xfrm>
          <a:noFill/>
        </p:spPr>
        <p:txBody>
          <a:bodyPr lIns="128565" tIns="66854" rIns="128565" bIns="66854"/>
          <a:lstStyle/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does God speak to us and how do we hear His voice? </a:t>
            </a: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Some tell us that ‘God laid this on my heart to speak’,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‘God speaks to me in that still small voice’, or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‘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told me that I was saved’. </a:t>
            </a: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said, “If any man has ears to ear let him hear” (Luke 8:8)</a:t>
            </a: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“He who has an ear, let him hear what the Spirit says to the churches” (Rev. 2:11; 29; 3:6; 13, 22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“If any man speaks, let him speak as the oracles of God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”.        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 Peter 4:11)</a:t>
            </a:r>
            <a:endParaRPr lang="en-US" sz="3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endParaRPr lang="en-US" sz="3400" dirty="0">
              <a:solidFill>
                <a:srgbClr val="92D050"/>
              </a:solidFill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endParaRPr lang="en-US" dirty="0" smtClean="0">
              <a:solidFill>
                <a:srgbClr val="92D050"/>
              </a:solidFill>
              <a:effectLst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endParaRPr lang="en-US" dirty="0" smtClean="0">
              <a:solidFill>
                <a:srgbClr val="92D050"/>
              </a:solidFill>
              <a:effectLst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endParaRPr lang="en-US" dirty="0" smtClean="0">
              <a:effectLst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endParaRPr lang="en-US" dirty="0" smtClean="0"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7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2" dur="10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7" dur="10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4630400" cy="914400"/>
          </a:xfrm>
        </p:spPr>
        <p:txBody>
          <a:bodyPr>
            <a:normAutofit fontScale="90000"/>
          </a:bodyPr>
          <a:lstStyle/>
          <a:p>
            <a:pPr>
              <a:buClr>
                <a:srgbClr val="FFFF00"/>
              </a:buClr>
              <a:tabLst>
                <a:tab pos="0" algn="l"/>
                <a:tab pos="1306220" algn="l"/>
                <a:tab pos="2612441" algn="l"/>
                <a:tab pos="3918661" algn="l"/>
                <a:tab pos="5224882" algn="l"/>
                <a:tab pos="6531102" algn="l"/>
                <a:tab pos="7837322" algn="l"/>
                <a:tab pos="9143543" algn="l"/>
                <a:tab pos="10449763" algn="l"/>
                <a:tab pos="11755984" algn="l"/>
                <a:tab pos="13062204" algn="l"/>
                <a:tab pos="14368424" algn="l"/>
              </a:tabLst>
            </a:pPr>
            <a:r>
              <a:rPr lang="en-US" sz="69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Let God Speak to Your Heart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005840"/>
            <a:ext cx="14630400" cy="7223760"/>
          </a:xfrm>
          <a:noFill/>
        </p:spPr>
        <p:txBody>
          <a:bodyPr lIns="128565" tIns="66854" rIns="128565" bIns="66854">
            <a:normAutofit lnSpcReduction="10000"/>
          </a:bodyPr>
          <a:lstStyle/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hear God’s voice by hearing the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Scriptures.                      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(Matt. 22:31-32; Exodus 3:4-6, 15) </a:t>
            </a: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Moses &amp; the OT Prophets are Heard by God’s Word (</a:t>
            </a:r>
            <a:r>
              <a:rPr lang="en-US" sz="40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Lk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16:29;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Jn. 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5:45-47;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Dt. 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18:15-20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 Acts 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3:22-24; 7:37-38; 13:26ff)</a:t>
            </a: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Holy Spirit Testifies to Us by Quoting God’s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Word.               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(Heb. 10:15-17; 2 Sam. 23:1-2)</a:t>
            </a: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Now Speaks to Us Today through His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Son.                 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(Heb. 1:1-2; Matt. 17:5; Rom. 10:17)</a:t>
            </a: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We Hear the Apostles We Hear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Christ (John 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14:26;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15:26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 16:13; Acts 13:44f; 1 Co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14:37; Eph. 3:3-4)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endParaRPr lang="en-US" sz="3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endParaRPr lang="en-US" sz="3400" dirty="0">
              <a:solidFill>
                <a:srgbClr val="92D050"/>
              </a:solidFill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endParaRPr lang="en-US" dirty="0" smtClean="0">
              <a:solidFill>
                <a:srgbClr val="92D050"/>
              </a:solidFill>
              <a:effectLst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endParaRPr lang="en-US" dirty="0" smtClean="0">
              <a:solidFill>
                <a:srgbClr val="92D050"/>
              </a:solidFill>
              <a:effectLst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endParaRPr lang="en-US" dirty="0" smtClean="0">
              <a:effectLst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endParaRPr lang="en-US" dirty="0" smtClean="0"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7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2" dur="10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7" dur="10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4630400" cy="914400"/>
          </a:xfrm>
        </p:spPr>
        <p:txBody>
          <a:bodyPr>
            <a:noAutofit/>
          </a:bodyPr>
          <a:lstStyle/>
          <a:p>
            <a:pPr>
              <a:buClr>
                <a:srgbClr val="FFFF00"/>
              </a:buClr>
              <a:tabLst>
                <a:tab pos="0" algn="l"/>
                <a:tab pos="1306220" algn="l"/>
                <a:tab pos="2612441" algn="l"/>
                <a:tab pos="3918661" algn="l"/>
                <a:tab pos="5224882" algn="l"/>
                <a:tab pos="6531102" algn="l"/>
                <a:tab pos="7837322" algn="l"/>
                <a:tab pos="9143543" algn="l"/>
                <a:tab pos="10449763" algn="l"/>
                <a:tab pos="11755984" algn="l"/>
                <a:tab pos="13062204" algn="l"/>
                <a:tab pos="14368424" algn="l"/>
              </a:tabLst>
            </a:pPr>
            <a:r>
              <a:rPr lang="en-US" sz="62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What Does </a:t>
            </a:r>
            <a:r>
              <a:rPr lang="en-US" sz="62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God’s Word </a:t>
            </a:r>
            <a:r>
              <a:rPr lang="en-US" sz="62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Say to be Saved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005840"/>
            <a:ext cx="14630400" cy="7223760"/>
          </a:xfrm>
          <a:noFill/>
        </p:spPr>
        <p:txBody>
          <a:bodyPr lIns="128565" tIns="66854" rIns="128565" bIns="66854">
            <a:normAutofit/>
          </a:bodyPr>
          <a:lstStyle/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“Faith comes by hearing and hearing by the word of Christ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”. 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(Romans 10:17) </a:t>
            </a: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“Unless you believe that I am He, you shall die in your sins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”. 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(John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8:24; cf. John 20:30-31)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“Unless you repent, you will all likewise perish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 (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Luke 13:3, 5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“If you confess Me before men I will also confess you before My Father who is in heaven” (Matt. 10:32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“He who believes and has been baptized shall be saved”                       (Mark 16:16a)</a:t>
            </a:r>
            <a:endParaRPr lang="en-US" sz="3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endParaRPr lang="en-US" sz="3400" dirty="0">
              <a:solidFill>
                <a:srgbClr val="92D050"/>
              </a:solidFill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endParaRPr lang="en-US" dirty="0" smtClean="0">
              <a:solidFill>
                <a:srgbClr val="92D050"/>
              </a:solidFill>
              <a:effectLst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endParaRPr lang="en-US" dirty="0" smtClean="0">
              <a:solidFill>
                <a:srgbClr val="92D050"/>
              </a:solidFill>
              <a:effectLst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endParaRPr lang="en-US" dirty="0" smtClean="0">
              <a:effectLst/>
            </a:endParaRPr>
          </a:p>
          <a:p>
            <a:pPr marL="868547" indent="-868547" algn="ctr">
              <a:buNone/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</a:pPr>
            <a:endParaRPr lang="en-US" dirty="0" smtClean="0"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7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2" dur="10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7" dur="10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sz="6600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103s- I Will Give Him All My Praise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112s- We are One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157- Alas and did My Savior Bleed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662- I’ll Live in Glory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343- Let Him Have his Way with Thee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637- Wonderful City of God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2399</TotalTime>
  <Words>447</Words>
  <Application>Microsoft Office PowerPoint</Application>
  <PresentationFormat>Custom</PresentationFormat>
  <Paragraphs>58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Hymns for Worship at Woodmont</vt:lpstr>
      <vt:lpstr>Let God Speak to your Heart</vt:lpstr>
      <vt:lpstr>Introduction</vt:lpstr>
      <vt:lpstr>Let God Speak to Your Heart</vt:lpstr>
      <vt:lpstr>What Does God’s Word Say to be Saved</vt:lpstr>
      <vt:lpstr>Hymns for Worship at Woodmont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 God Speak to your Heart</dc:title>
  <dc:creator>Steven Lawrence Locklair</dc:creator>
  <cp:lastModifiedBy>Steven Lawrence Locklair</cp:lastModifiedBy>
  <cp:revision>4</cp:revision>
  <dcterms:created xsi:type="dcterms:W3CDTF">2014-03-02T20:31:15Z</dcterms:created>
  <dcterms:modified xsi:type="dcterms:W3CDTF">2014-03-09T18:30:42Z</dcterms:modified>
</cp:coreProperties>
</file>