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6" r:id="rId2"/>
    <p:sldId id="256" r:id="rId3"/>
    <p:sldId id="257" r:id="rId4"/>
    <p:sldId id="258" r:id="rId5"/>
    <p:sldId id="259" r:id="rId6"/>
    <p:sldId id="260" r:id="rId7"/>
    <p:sldId id="261" r:id="rId8"/>
    <p:sldId id="262" r:id="rId9"/>
    <p:sldId id="264" r:id="rId10"/>
    <p:sldId id="263" r:id="rId11"/>
    <p:sldId id="265" r:id="rId12"/>
    <p:sldId id="267" r:id="rId1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7" autoAdjust="0"/>
    <p:restoredTop sz="94660"/>
  </p:normalViewPr>
  <p:slideViewPr>
    <p:cSldViewPr>
      <p:cViewPr varScale="1">
        <p:scale>
          <a:sx n="53" d="100"/>
          <a:sy n="53" d="100"/>
        </p:scale>
        <p:origin x="-816"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BAEF14-E006-4D9A-B144-496C43C30CAA}" type="datetimeFigureOut">
              <a:rPr lang="en-US" smtClean="0"/>
              <a:pPr/>
              <a:t>4/13/2014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AFE907-012C-4FFA-88A7-8B70E73808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53B04E-B270-4777-937B-DFD5B9592F01}"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3B04E-B270-4777-937B-DFD5B9592F01}"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3B04E-B270-4777-937B-DFD5B9592F01}"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3B04E-B270-4777-937B-DFD5B9592F01}"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53B04E-B270-4777-937B-DFD5B9592F01}" type="datetimeFigureOut">
              <a:rPr lang="en-US" smtClean="0"/>
              <a:pPr/>
              <a:t>4/13/2014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53B04E-B270-4777-937B-DFD5B9592F01}" type="datetimeFigureOut">
              <a:rPr lang="en-US" smtClean="0"/>
              <a:pPr/>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53B04E-B270-4777-937B-DFD5B9592F01}" type="datetimeFigureOut">
              <a:rPr lang="en-US" smtClean="0"/>
              <a:pPr/>
              <a:t>4/13/2014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53B04E-B270-4777-937B-DFD5B9592F01}" type="datetimeFigureOut">
              <a:rPr lang="en-US" smtClean="0"/>
              <a:pPr/>
              <a:t>4/13/2014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53B04E-B270-4777-937B-DFD5B9592F01}" type="datetimeFigureOut">
              <a:rPr lang="en-US" smtClean="0"/>
              <a:pPr/>
              <a:t>4/13/2014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3B04E-B270-4777-937B-DFD5B9592F01}" type="datetimeFigureOut">
              <a:rPr lang="en-US" smtClean="0"/>
              <a:pPr/>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53B04E-B270-4777-937B-DFD5B9592F01}" type="datetimeFigureOut">
              <a:rPr lang="en-US" smtClean="0"/>
              <a:pPr/>
              <a:t>4/13/2014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D333D-6D45-4AD1-97CD-960C57A5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E153B04E-B270-4777-937B-DFD5B9592F01}" type="datetimeFigureOut">
              <a:rPr lang="en-US" smtClean="0"/>
              <a:pPr/>
              <a:t>4/13/2014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353D333D-6D45-4AD1-97CD-960C57A5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43s- Thank You Lord</a:t>
            </a:r>
          </a:p>
          <a:p>
            <a:pPr>
              <a:buNone/>
            </a:pPr>
            <a:r>
              <a:rPr lang="en-US" dirty="0" smtClean="0">
                <a:solidFill>
                  <a:schemeClr val="bg1"/>
                </a:solidFill>
                <a:latin typeface="Tahoma" pitchFamily="34" charset="0"/>
                <a:ea typeface="Tahoma" pitchFamily="34" charset="0"/>
                <a:cs typeface="Tahoma" pitchFamily="34" charset="0"/>
              </a:rPr>
              <a:t>21s- On Bended Knee I Come</a:t>
            </a:r>
          </a:p>
          <a:p>
            <a:pPr>
              <a:buNone/>
            </a:pPr>
            <a:r>
              <a:rPr lang="en-US" dirty="0" smtClean="0">
                <a:solidFill>
                  <a:schemeClr val="bg1"/>
                </a:solidFill>
                <a:latin typeface="Tahoma" pitchFamily="34" charset="0"/>
                <a:ea typeface="Tahoma" pitchFamily="34" charset="0"/>
                <a:cs typeface="Tahoma" pitchFamily="34" charset="0"/>
              </a:rPr>
              <a:t>360- Mended and Whole</a:t>
            </a:r>
          </a:p>
          <a:p>
            <a:pPr>
              <a:buNone/>
            </a:pPr>
            <a:r>
              <a:rPr lang="en-US" dirty="0" smtClean="0">
                <a:solidFill>
                  <a:schemeClr val="bg1"/>
                </a:solidFill>
                <a:latin typeface="Tahoma" pitchFamily="34" charset="0"/>
                <a:ea typeface="Tahoma" pitchFamily="34" charset="0"/>
                <a:cs typeface="Tahoma" pitchFamily="34" charset="0"/>
              </a:rPr>
              <a:t>406- More about Jesus</a:t>
            </a:r>
          </a:p>
          <a:p>
            <a:pPr>
              <a:buNone/>
            </a:pPr>
            <a:r>
              <a:rPr lang="en-US" dirty="0" smtClean="0">
                <a:solidFill>
                  <a:schemeClr val="bg1"/>
                </a:solidFill>
                <a:latin typeface="Tahoma" pitchFamily="34" charset="0"/>
                <a:ea typeface="Tahoma" pitchFamily="34" charset="0"/>
                <a:cs typeface="Tahoma" pitchFamily="34" charset="0"/>
              </a:rPr>
              <a:t>320- Will Jesus find us Watching</a:t>
            </a:r>
          </a:p>
          <a:p>
            <a:pPr>
              <a:buNone/>
            </a:pPr>
            <a:r>
              <a:rPr lang="en-US" dirty="0" smtClean="0">
                <a:solidFill>
                  <a:schemeClr val="bg1"/>
                </a:solidFill>
                <a:latin typeface="Tahoma" pitchFamily="34" charset="0"/>
                <a:ea typeface="Tahoma" pitchFamily="34" charset="0"/>
                <a:cs typeface="Tahoma" pitchFamily="34" charset="0"/>
              </a:rPr>
              <a:t>627- Like a Little Child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Balaam died as a traitor as he fought for </a:t>
            </a:r>
            <a:r>
              <a:rPr lang="en-US" sz="4200" dirty="0" err="1" smtClean="0">
                <a:solidFill>
                  <a:schemeClr val="bg1"/>
                </a:solidFill>
                <a:latin typeface="Tahoma" pitchFamily="34" charset="0"/>
                <a:ea typeface="Tahoma" pitchFamily="34" charset="0"/>
                <a:cs typeface="Tahoma" pitchFamily="34" charset="0"/>
              </a:rPr>
              <a:t>Midian</a:t>
            </a:r>
            <a:r>
              <a:rPr lang="en-US" sz="4200" dirty="0" smtClean="0">
                <a:solidFill>
                  <a:schemeClr val="bg1"/>
                </a:solidFill>
                <a:latin typeface="Tahoma" pitchFamily="34" charset="0"/>
                <a:ea typeface="Tahoma" pitchFamily="34" charset="0"/>
                <a:cs typeface="Tahoma" pitchFamily="34" charset="0"/>
              </a:rPr>
              <a:t> against God’s own people (Num. 31:8).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Are you selling your soul for the false doctrines of men or standing up for the truth against it?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Are you forsaking the right way for money or do you realize that godliness with contentment is great gain?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Are you a stumbling block to others by your flattery or dress or are you encouraging others to be faithful to the Lord?</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Jesus said, “You can’t serve two masters” (Matt. 6:24).</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42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Maybe you are like Balaam and you can quote the word of God but deep down you desire riches, sex, or the party lifestyle and you would do it if you had the opportunity.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God is not going to force you to obey but you will reap what you have sown in the Judgment Day (Gal. 6:7-8).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This very night your soul may be required of you (Luke 12:20)</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Christ with his saints will be rejoicing in heaven while the devil and his followers will suffer in torment forever (Mt. 25:46).</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 If you need to obey the gospel by being baptized or be restored come now (Acts 22:16; 8:22)!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43s- Thank You Lord</a:t>
            </a:r>
          </a:p>
          <a:p>
            <a:pPr>
              <a:buNone/>
            </a:pPr>
            <a:r>
              <a:rPr lang="en-US" dirty="0" smtClean="0">
                <a:solidFill>
                  <a:schemeClr val="bg1"/>
                </a:solidFill>
                <a:latin typeface="Tahoma" pitchFamily="34" charset="0"/>
                <a:ea typeface="Tahoma" pitchFamily="34" charset="0"/>
                <a:cs typeface="Tahoma" pitchFamily="34" charset="0"/>
              </a:rPr>
              <a:t>21s- On Bended Knee I Come</a:t>
            </a:r>
          </a:p>
          <a:p>
            <a:pPr>
              <a:buNone/>
            </a:pPr>
            <a:r>
              <a:rPr lang="en-US" dirty="0" smtClean="0">
                <a:solidFill>
                  <a:schemeClr val="bg1"/>
                </a:solidFill>
                <a:latin typeface="Tahoma" pitchFamily="34" charset="0"/>
                <a:ea typeface="Tahoma" pitchFamily="34" charset="0"/>
                <a:cs typeface="Tahoma" pitchFamily="34" charset="0"/>
              </a:rPr>
              <a:t>360- Mended and Whole</a:t>
            </a:r>
          </a:p>
          <a:p>
            <a:pPr>
              <a:buNone/>
            </a:pPr>
            <a:r>
              <a:rPr lang="en-US" dirty="0" smtClean="0">
                <a:solidFill>
                  <a:schemeClr val="bg1"/>
                </a:solidFill>
                <a:latin typeface="Tahoma" pitchFamily="34" charset="0"/>
                <a:ea typeface="Tahoma" pitchFamily="34" charset="0"/>
                <a:cs typeface="Tahoma" pitchFamily="34" charset="0"/>
              </a:rPr>
              <a:t>406- More about Jesus</a:t>
            </a:r>
          </a:p>
          <a:p>
            <a:pPr>
              <a:buNone/>
            </a:pPr>
            <a:r>
              <a:rPr lang="en-US" dirty="0" smtClean="0">
                <a:solidFill>
                  <a:schemeClr val="bg1"/>
                </a:solidFill>
                <a:latin typeface="Tahoma" pitchFamily="34" charset="0"/>
                <a:ea typeface="Tahoma" pitchFamily="34" charset="0"/>
                <a:cs typeface="Tahoma" pitchFamily="34" charset="0"/>
              </a:rPr>
              <a:t>320- Will Jesus find us Watching</a:t>
            </a:r>
          </a:p>
          <a:p>
            <a:pPr>
              <a:buNone/>
            </a:pPr>
            <a:r>
              <a:rPr lang="en-US" dirty="0" smtClean="0">
                <a:solidFill>
                  <a:schemeClr val="bg1"/>
                </a:solidFill>
                <a:latin typeface="Tahoma" pitchFamily="34" charset="0"/>
                <a:ea typeface="Tahoma" pitchFamily="34" charset="0"/>
                <a:cs typeface="Tahoma" pitchFamily="34" charset="0"/>
              </a:rPr>
              <a:t>627- Like a Little Child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8800" dirty="0" smtClean="0">
                <a:solidFill>
                  <a:srgbClr val="FFFF00"/>
                </a:solidFill>
                <a:latin typeface="Tahoma" pitchFamily="34" charset="0"/>
                <a:ea typeface="Tahoma" pitchFamily="34" charset="0"/>
                <a:cs typeface="Tahoma" pitchFamily="34" charset="0"/>
              </a:rPr>
              <a:t>The Error     of Balaam</a:t>
            </a:r>
            <a:endParaRPr lang="en-US" sz="188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Last week we studied </a:t>
            </a:r>
            <a:r>
              <a:rPr lang="en-US" sz="4200" dirty="0" err="1" smtClean="0">
                <a:solidFill>
                  <a:schemeClr val="bg1"/>
                </a:solidFill>
                <a:latin typeface="Tahoma" pitchFamily="34" charset="0"/>
                <a:ea typeface="Tahoma" pitchFamily="34" charset="0"/>
                <a:cs typeface="Tahoma" pitchFamily="34" charset="0"/>
              </a:rPr>
              <a:t>Korah’s</a:t>
            </a:r>
            <a:r>
              <a:rPr lang="en-US" sz="4200" dirty="0" smtClean="0">
                <a:solidFill>
                  <a:schemeClr val="bg1"/>
                </a:solidFill>
                <a:latin typeface="Tahoma" pitchFamily="34" charset="0"/>
                <a:ea typeface="Tahoma" pitchFamily="34" charset="0"/>
                <a:cs typeface="Tahoma" pitchFamily="34" charset="0"/>
              </a:rPr>
              <a:t> rebellion against God.</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They weren’t satisfied with their role and therefore spread strife among the brethren, challenged Moses &amp; Aaron claiming holiness for all the people, and eventually God punished them with death (Num. 16).</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After this the Israelites defeated the enemy (by God’s might) including </a:t>
            </a:r>
            <a:r>
              <a:rPr lang="en-US" sz="4200" dirty="0" err="1" smtClean="0">
                <a:solidFill>
                  <a:schemeClr val="bg1"/>
                </a:solidFill>
                <a:latin typeface="Tahoma" pitchFamily="34" charset="0"/>
                <a:ea typeface="Tahoma" pitchFamily="34" charset="0"/>
                <a:cs typeface="Tahoma" pitchFamily="34" charset="0"/>
              </a:rPr>
              <a:t>Hormah</a:t>
            </a:r>
            <a:r>
              <a:rPr lang="en-US" sz="4200" dirty="0" smtClean="0">
                <a:solidFill>
                  <a:schemeClr val="bg1"/>
                </a:solidFill>
                <a:latin typeface="Tahoma" pitchFamily="34" charset="0"/>
                <a:ea typeface="Tahoma" pitchFamily="34" charset="0"/>
                <a:cs typeface="Tahoma" pitchFamily="34" charset="0"/>
              </a:rPr>
              <a:t>, the Amorites, and Bashan (Num. 21).</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The Israelites are camped in the plains of Moab as we are introduced to king </a:t>
            </a:r>
            <a:r>
              <a:rPr lang="en-US" sz="4200" dirty="0" err="1" smtClean="0">
                <a:solidFill>
                  <a:schemeClr val="bg1"/>
                </a:solidFill>
                <a:latin typeface="Tahoma" pitchFamily="34" charset="0"/>
                <a:ea typeface="Tahoma" pitchFamily="34" charset="0"/>
                <a:cs typeface="Tahoma" pitchFamily="34" charset="0"/>
              </a:rPr>
              <a:t>Balak</a:t>
            </a:r>
            <a:r>
              <a:rPr lang="en-US" sz="4200" dirty="0" smtClean="0">
                <a:solidFill>
                  <a:schemeClr val="bg1"/>
                </a:solidFill>
                <a:latin typeface="Tahoma" pitchFamily="34" charset="0"/>
                <a:ea typeface="Tahoma" pitchFamily="34" charset="0"/>
                <a:cs typeface="Tahoma" pitchFamily="34" charset="0"/>
              </a:rPr>
              <a:t> &amp; the prophet Balaam (Num. 22).</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Enemy Knew they Couldn’t Defeat God’s People &amp; they Hire Balaam to Curse Israel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King </a:t>
            </a:r>
            <a:r>
              <a:rPr lang="en-US" sz="4200" dirty="0" err="1" smtClean="0">
                <a:solidFill>
                  <a:schemeClr val="bg1"/>
                </a:solidFill>
                <a:latin typeface="Tahoma" pitchFamily="34" charset="0"/>
                <a:ea typeface="Tahoma" pitchFamily="34" charset="0"/>
                <a:cs typeface="Tahoma" pitchFamily="34" charset="0"/>
              </a:rPr>
              <a:t>Balak</a:t>
            </a:r>
            <a:r>
              <a:rPr lang="en-US" sz="4200" dirty="0" smtClean="0">
                <a:solidFill>
                  <a:schemeClr val="bg1"/>
                </a:solidFill>
                <a:latin typeface="Tahoma" pitchFamily="34" charset="0"/>
                <a:ea typeface="Tahoma" pitchFamily="34" charset="0"/>
                <a:cs typeface="Tahoma" pitchFamily="34" charset="0"/>
              </a:rPr>
              <a:t> of Moab saw all what the Israelites had done to the Amorites and Moab was terrified (Num. 22:2-3).</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They’re able to get the elders of </a:t>
            </a:r>
            <a:r>
              <a:rPr lang="en-US" sz="4200" dirty="0" err="1" smtClean="0">
                <a:solidFill>
                  <a:schemeClr val="bg1"/>
                </a:solidFill>
                <a:latin typeface="Tahoma" pitchFamily="34" charset="0"/>
                <a:ea typeface="Tahoma" pitchFamily="34" charset="0"/>
                <a:cs typeface="Tahoma" pitchFamily="34" charset="0"/>
              </a:rPr>
              <a:t>Midian</a:t>
            </a:r>
            <a:r>
              <a:rPr lang="en-US" sz="4200" dirty="0" smtClean="0">
                <a:solidFill>
                  <a:schemeClr val="bg1"/>
                </a:solidFill>
                <a:latin typeface="Tahoma" pitchFamily="34" charset="0"/>
                <a:ea typeface="Tahoma" pitchFamily="34" charset="0"/>
                <a:cs typeface="Tahoma" pitchFamily="34" charset="0"/>
              </a:rPr>
              <a:t> to join them to hire Balaam to curse the Israelites (Num 22:4-7).</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God told Balaam- don’t go with them for the Israelites are blessed (Num. 22:8-14).</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err="1" smtClean="0">
                <a:solidFill>
                  <a:schemeClr val="bg1"/>
                </a:solidFill>
                <a:latin typeface="Tahoma" pitchFamily="34" charset="0"/>
                <a:ea typeface="Tahoma" pitchFamily="34" charset="0"/>
                <a:cs typeface="Tahoma" pitchFamily="34" charset="0"/>
              </a:rPr>
              <a:t>Balak</a:t>
            </a:r>
            <a:r>
              <a:rPr lang="en-US" sz="4200" dirty="0" smtClean="0">
                <a:solidFill>
                  <a:schemeClr val="bg1"/>
                </a:solidFill>
                <a:latin typeface="Tahoma" pitchFamily="34" charset="0"/>
                <a:ea typeface="Tahoma" pitchFamily="34" charset="0"/>
                <a:cs typeface="Tahoma" pitchFamily="34" charset="0"/>
              </a:rPr>
              <a:t> doesn’t give up and sends more princes with promises of riches and honor but Balaam told them that he could not go beyond the word of the Lord (Num. 22:15-18).</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Balaam Forsook the Right Way because he Loved the Wages of Unrighteousness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92500" lnSpcReduction="20000"/>
          </a:bodyPr>
          <a:lstStyle/>
          <a:p>
            <a:pPr algn="ctr">
              <a:buNone/>
            </a:pPr>
            <a:r>
              <a:rPr lang="en-US" sz="4200" dirty="0" smtClean="0">
                <a:solidFill>
                  <a:schemeClr val="bg1"/>
                </a:solidFill>
                <a:latin typeface="Tahoma" pitchFamily="34" charset="0"/>
                <a:ea typeface="Tahoma" pitchFamily="34" charset="0"/>
                <a:cs typeface="Tahoma" pitchFamily="34" charset="0"/>
              </a:rPr>
              <a:t>Balaam said he would only speak God’s word but he asks them to stay to find out what else the Lord had to say (Num. 22:19).</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In Peter’s warnings to brethren about false teachers/prophets he said this about Balaam’s character, “</a:t>
            </a:r>
            <a:r>
              <a:rPr lang="en-US" sz="4200" u="sng" dirty="0" smtClean="0">
                <a:solidFill>
                  <a:schemeClr val="bg1"/>
                </a:solidFill>
                <a:latin typeface="Tahoma" pitchFamily="34" charset="0"/>
                <a:ea typeface="Tahoma" pitchFamily="34" charset="0"/>
                <a:cs typeface="Tahoma" pitchFamily="34" charset="0"/>
              </a:rPr>
              <a:t>having a heart trained in greed</a:t>
            </a:r>
            <a:r>
              <a:rPr lang="en-US" sz="4200" dirty="0" smtClean="0">
                <a:solidFill>
                  <a:schemeClr val="bg1"/>
                </a:solidFill>
                <a:latin typeface="Tahoma" pitchFamily="34" charset="0"/>
                <a:ea typeface="Tahoma" pitchFamily="34" charset="0"/>
                <a:cs typeface="Tahoma" pitchFamily="34" charset="0"/>
              </a:rPr>
              <a:t>, accursed children, </a:t>
            </a:r>
            <a:r>
              <a:rPr lang="en-US" sz="4200" u="sng" dirty="0" smtClean="0">
                <a:solidFill>
                  <a:schemeClr val="bg1"/>
                </a:solidFill>
                <a:latin typeface="Tahoma" pitchFamily="34" charset="0"/>
                <a:ea typeface="Tahoma" pitchFamily="34" charset="0"/>
                <a:cs typeface="Tahoma" pitchFamily="34" charset="0"/>
              </a:rPr>
              <a:t>forsaking the right way</a:t>
            </a:r>
            <a:r>
              <a:rPr lang="en-US" sz="4200" dirty="0" smtClean="0">
                <a:solidFill>
                  <a:schemeClr val="bg1"/>
                </a:solidFill>
                <a:latin typeface="Tahoma" pitchFamily="34" charset="0"/>
                <a:ea typeface="Tahoma" pitchFamily="34" charset="0"/>
                <a:cs typeface="Tahoma" pitchFamily="34" charset="0"/>
              </a:rPr>
              <a:t> they have gone astray, having followed the way of </a:t>
            </a:r>
            <a:r>
              <a:rPr lang="en-US" sz="4200" u="sng" dirty="0" smtClean="0">
                <a:solidFill>
                  <a:schemeClr val="bg1"/>
                </a:solidFill>
                <a:latin typeface="Tahoma" pitchFamily="34" charset="0"/>
                <a:ea typeface="Tahoma" pitchFamily="34" charset="0"/>
                <a:cs typeface="Tahoma" pitchFamily="34" charset="0"/>
              </a:rPr>
              <a:t>Balaam</a:t>
            </a:r>
            <a:r>
              <a:rPr lang="en-US" sz="4200" dirty="0" smtClean="0">
                <a:solidFill>
                  <a:schemeClr val="bg1"/>
                </a:solidFill>
                <a:latin typeface="Tahoma" pitchFamily="34" charset="0"/>
                <a:ea typeface="Tahoma" pitchFamily="34" charset="0"/>
                <a:cs typeface="Tahoma" pitchFamily="34" charset="0"/>
              </a:rPr>
              <a:t>, the son of </a:t>
            </a:r>
            <a:r>
              <a:rPr lang="en-US" sz="4200" dirty="0" err="1" smtClean="0">
                <a:solidFill>
                  <a:schemeClr val="bg1"/>
                </a:solidFill>
                <a:latin typeface="Tahoma" pitchFamily="34" charset="0"/>
                <a:ea typeface="Tahoma" pitchFamily="34" charset="0"/>
                <a:cs typeface="Tahoma" pitchFamily="34" charset="0"/>
              </a:rPr>
              <a:t>Beor</a:t>
            </a:r>
            <a:r>
              <a:rPr lang="en-US" sz="4200" dirty="0" smtClean="0">
                <a:solidFill>
                  <a:schemeClr val="bg1"/>
                </a:solidFill>
                <a:latin typeface="Tahoma" pitchFamily="34" charset="0"/>
                <a:ea typeface="Tahoma" pitchFamily="34" charset="0"/>
                <a:cs typeface="Tahoma" pitchFamily="34" charset="0"/>
              </a:rPr>
              <a:t>, who </a:t>
            </a:r>
            <a:r>
              <a:rPr lang="en-US" sz="4200" u="sng" dirty="0" smtClean="0">
                <a:solidFill>
                  <a:schemeClr val="bg1"/>
                </a:solidFill>
                <a:latin typeface="Tahoma" pitchFamily="34" charset="0"/>
                <a:ea typeface="Tahoma" pitchFamily="34" charset="0"/>
                <a:cs typeface="Tahoma" pitchFamily="34" charset="0"/>
              </a:rPr>
              <a:t>loved the wages of unrighteousness</a:t>
            </a:r>
            <a:r>
              <a:rPr lang="en-US" sz="4200" dirty="0" smtClean="0">
                <a:solidFill>
                  <a:schemeClr val="bg1"/>
                </a:solidFill>
                <a:latin typeface="Tahoma" pitchFamily="34" charset="0"/>
                <a:ea typeface="Tahoma" pitchFamily="34" charset="0"/>
                <a:cs typeface="Tahoma" pitchFamily="34" charset="0"/>
              </a:rPr>
              <a:t>” (2 Peter 2:15).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God was angry with Balaam for going and sent an angel to stand in his way which led him to beat his donkey (Num. 22:20-34).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God opened the dumb animal’s mouth to speak in order to rebuke and restrain the prophet’s madness (2 Peter 2:16).</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Balaam Teaches </a:t>
            </a:r>
            <a:r>
              <a:rPr lang="en-US" dirty="0" err="1" smtClean="0">
                <a:solidFill>
                  <a:srgbClr val="FFFF00"/>
                </a:solidFill>
                <a:latin typeface="Tahoma" pitchFamily="34" charset="0"/>
                <a:ea typeface="Tahoma" pitchFamily="34" charset="0"/>
                <a:cs typeface="Tahoma" pitchFamily="34" charset="0"/>
              </a:rPr>
              <a:t>Balak</a:t>
            </a:r>
            <a:r>
              <a:rPr lang="en-US" dirty="0" smtClean="0">
                <a:solidFill>
                  <a:srgbClr val="FFFF00"/>
                </a:solidFill>
                <a:latin typeface="Tahoma" pitchFamily="34" charset="0"/>
                <a:ea typeface="Tahoma" pitchFamily="34" charset="0"/>
                <a:cs typeface="Tahoma" pitchFamily="34" charset="0"/>
              </a:rPr>
              <a:t> to put a Stumbling Block before Israel so that they might Sin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92500"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Balaam went with </a:t>
            </a:r>
            <a:r>
              <a:rPr lang="en-US" sz="4200" dirty="0" err="1" smtClean="0">
                <a:solidFill>
                  <a:schemeClr val="bg1"/>
                </a:solidFill>
                <a:latin typeface="Tahoma" pitchFamily="34" charset="0"/>
                <a:ea typeface="Tahoma" pitchFamily="34" charset="0"/>
                <a:cs typeface="Tahoma" pitchFamily="34" charset="0"/>
              </a:rPr>
              <a:t>Balak</a:t>
            </a:r>
            <a:r>
              <a:rPr lang="en-US" sz="4200" dirty="0" smtClean="0">
                <a:solidFill>
                  <a:schemeClr val="bg1"/>
                </a:solidFill>
                <a:latin typeface="Tahoma" pitchFamily="34" charset="0"/>
                <a:ea typeface="Tahoma" pitchFamily="34" charset="0"/>
                <a:cs typeface="Tahoma" pitchFamily="34" charset="0"/>
              </a:rPr>
              <a:t> &amp; blessed Israel 3X (Num. 24:10).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Balaam knew that the way to cause Israel to be cursed was to get them to sin (Lev. 26 and Deut. 28).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The church at </a:t>
            </a:r>
            <a:r>
              <a:rPr lang="en-US" sz="4200" dirty="0" err="1" smtClean="0">
                <a:solidFill>
                  <a:schemeClr val="bg1"/>
                </a:solidFill>
                <a:latin typeface="Tahoma" pitchFamily="34" charset="0"/>
                <a:ea typeface="Tahoma" pitchFamily="34" charset="0"/>
                <a:cs typeface="Tahoma" pitchFamily="34" charset="0"/>
              </a:rPr>
              <a:t>Pergamos</a:t>
            </a:r>
            <a:r>
              <a:rPr lang="en-US" sz="4200" dirty="0" smtClean="0">
                <a:solidFill>
                  <a:schemeClr val="bg1"/>
                </a:solidFill>
                <a:latin typeface="Tahoma" pitchFamily="34" charset="0"/>
                <a:ea typeface="Tahoma" pitchFamily="34" charset="0"/>
                <a:cs typeface="Tahoma" pitchFamily="34" charset="0"/>
              </a:rPr>
              <a:t> was warned, “</a:t>
            </a:r>
            <a:r>
              <a:rPr lang="en-US" sz="4200" dirty="0">
                <a:solidFill>
                  <a:schemeClr val="bg1"/>
                </a:solidFill>
                <a:latin typeface="Tahoma" pitchFamily="34" charset="0"/>
                <a:ea typeface="Tahoma" pitchFamily="34" charset="0"/>
                <a:cs typeface="Tahoma" pitchFamily="34" charset="0"/>
              </a:rPr>
              <a:t>you have there some who hold the teaching of Balaam, who </a:t>
            </a:r>
            <a:r>
              <a:rPr lang="en-US" sz="4200" u="sng" dirty="0">
                <a:solidFill>
                  <a:schemeClr val="bg1"/>
                </a:solidFill>
                <a:latin typeface="Tahoma" pitchFamily="34" charset="0"/>
                <a:ea typeface="Tahoma" pitchFamily="34" charset="0"/>
                <a:cs typeface="Tahoma" pitchFamily="34" charset="0"/>
              </a:rPr>
              <a:t>kept</a:t>
            </a:r>
            <a:r>
              <a:rPr lang="en-US" sz="4200" dirty="0">
                <a:solidFill>
                  <a:schemeClr val="bg1"/>
                </a:solidFill>
                <a:latin typeface="Tahoma" pitchFamily="34" charset="0"/>
                <a:ea typeface="Tahoma" pitchFamily="34" charset="0"/>
                <a:cs typeface="Tahoma" pitchFamily="34" charset="0"/>
              </a:rPr>
              <a:t> </a:t>
            </a:r>
            <a:r>
              <a:rPr lang="en-US" sz="4200" u="sng" dirty="0">
                <a:solidFill>
                  <a:schemeClr val="bg1"/>
                </a:solidFill>
                <a:latin typeface="Tahoma" pitchFamily="34" charset="0"/>
                <a:ea typeface="Tahoma" pitchFamily="34" charset="0"/>
                <a:cs typeface="Tahoma" pitchFamily="34" charset="0"/>
              </a:rPr>
              <a:t>teaching </a:t>
            </a:r>
            <a:r>
              <a:rPr lang="en-US" sz="4200" u="sng" dirty="0" err="1">
                <a:solidFill>
                  <a:schemeClr val="bg1"/>
                </a:solidFill>
                <a:latin typeface="Tahoma" pitchFamily="34" charset="0"/>
                <a:ea typeface="Tahoma" pitchFamily="34" charset="0"/>
                <a:cs typeface="Tahoma" pitchFamily="34" charset="0"/>
              </a:rPr>
              <a:t>Balak</a:t>
            </a:r>
            <a:r>
              <a:rPr lang="en-US" sz="4200" u="sng" dirty="0">
                <a:solidFill>
                  <a:schemeClr val="bg1"/>
                </a:solidFill>
                <a:latin typeface="Tahoma" pitchFamily="34" charset="0"/>
                <a:ea typeface="Tahoma" pitchFamily="34" charset="0"/>
                <a:cs typeface="Tahoma" pitchFamily="34" charset="0"/>
              </a:rPr>
              <a:t> to put a stumbling block before the sons of Israel</a:t>
            </a:r>
            <a:r>
              <a:rPr lang="en-US" sz="4200" dirty="0">
                <a:solidFill>
                  <a:schemeClr val="bg1"/>
                </a:solidFill>
                <a:latin typeface="Tahoma" pitchFamily="34" charset="0"/>
                <a:ea typeface="Tahoma" pitchFamily="34" charset="0"/>
                <a:cs typeface="Tahoma" pitchFamily="34" charset="0"/>
              </a:rPr>
              <a:t>, to eat things sacrificed to idols </a:t>
            </a:r>
            <a:r>
              <a:rPr lang="en-US" sz="4200" dirty="0" smtClean="0">
                <a:solidFill>
                  <a:schemeClr val="bg1"/>
                </a:solidFill>
                <a:latin typeface="Tahoma" pitchFamily="34" charset="0"/>
                <a:ea typeface="Tahoma" pitchFamily="34" charset="0"/>
                <a:cs typeface="Tahoma" pitchFamily="34" charset="0"/>
              </a:rPr>
              <a:t>&amp; </a:t>
            </a:r>
            <a:r>
              <a:rPr lang="en-US" sz="4200" dirty="0">
                <a:solidFill>
                  <a:schemeClr val="bg1"/>
                </a:solidFill>
                <a:latin typeface="Tahoma" pitchFamily="34" charset="0"/>
                <a:ea typeface="Tahoma" pitchFamily="34" charset="0"/>
                <a:cs typeface="Tahoma" pitchFamily="34" charset="0"/>
              </a:rPr>
              <a:t>to commit acts of </a:t>
            </a:r>
            <a:r>
              <a:rPr lang="en-US" sz="4200" dirty="0" smtClean="0">
                <a:solidFill>
                  <a:schemeClr val="bg1"/>
                </a:solidFill>
                <a:latin typeface="Tahoma" pitchFamily="34" charset="0"/>
                <a:ea typeface="Tahoma" pitchFamily="34" charset="0"/>
                <a:cs typeface="Tahoma" pitchFamily="34" charset="0"/>
              </a:rPr>
              <a:t>immorality” (Rev. 2:14).</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The Moabite women seduce the Israelites into sin, bow down to their idols, &amp; God sent a plague killing 24,000 (Num. 25:1-9).</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Devil Knows He Can’t Defeat the Lord   so He Uses Deception on His Saints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752600"/>
            <a:ext cx="14630400" cy="6477000"/>
          </a:xfrm>
        </p:spPr>
        <p:txBody>
          <a:bodyPr>
            <a:normAutofit fontScale="92500" lnSpcReduction="20000"/>
          </a:bodyPr>
          <a:lstStyle/>
          <a:p>
            <a:pPr algn="ctr">
              <a:buNone/>
            </a:pPr>
            <a:r>
              <a:rPr lang="en-US" sz="4200" dirty="0" smtClean="0">
                <a:solidFill>
                  <a:schemeClr val="bg1"/>
                </a:solidFill>
                <a:latin typeface="Tahoma" pitchFamily="34" charset="0"/>
                <a:ea typeface="Tahoma" pitchFamily="34" charset="0"/>
                <a:cs typeface="Tahoma" pitchFamily="34" charset="0"/>
              </a:rPr>
              <a:t>The devil disguises himself as an angel of light &amp; uses his ministers who appear righteous to deceive you from being  devoted to Christ (2 Cor. 11:2-3, 13-15).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Through His death, Christ overcame the devil (who had that power) so that we don’t need to fear it (Heb. 2:14-15).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Satan &amp; his deceivers appear to be winning the spiritual battle now but they will be thrown into the lake of fire (Rev. 20:10).</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Why would we submit to the devil’s deceptions and lose our soul? [Inherited depravity, faith only, once saved always saved, go to the church of your choice, baptism isn’t essential to salvation, mechanical instruments in worship, etc].</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Don’t Forsake the Right Way for Money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a:bodyPr>
          <a:lstStyle/>
          <a:p>
            <a:pPr algn="ctr">
              <a:buNone/>
            </a:pPr>
            <a:r>
              <a:rPr lang="en-US" sz="4200" dirty="0" smtClean="0">
                <a:solidFill>
                  <a:schemeClr val="bg1"/>
                </a:solidFill>
                <a:latin typeface="Tahoma" pitchFamily="34" charset="0"/>
                <a:ea typeface="Tahoma" pitchFamily="34" charset="0"/>
                <a:cs typeface="Tahoma" pitchFamily="34" charset="0"/>
              </a:rPr>
              <a:t>Just like Balaam wanted to hear more from the Lord when he was already told no, greedy people want to gamble or get rich.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Those who seek riches will suffer many </a:t>
            </a:r>
            <a:r>
              <a:rPr lang="en-US" sz="4200" dirty="0" err="1" smtClean="0">
                <a:solidFill>
                  <a:schemeClr val="bg1"/>
                </a:solidFill>
                <a:latin typeface="Tahoma" pitchFamily="34" charset="0"/>
                <a:ea typeface="Tahoma" pitchFamily="34" charset="0"/>
                <a:cs typeface="Tahoma" pitchFamily="34" charset="0"/>
              </a:rPr>
              <a:t>griefs</a:t>
            </a:r>
            <a:r>
              <a:rPr lang="en-US" sz="4200" dirty="0" smtClean="0">
                <a:solidFill>
                  <a:schemeClr val="bg1"/>
                </a:solidFill>
                <a:latin typeface="Tahoma" pitchFamily="34" charset="0"/>
                <a:ea typeface="Tahoma" pitchFamily="34" charset="0"/>
                <a:cs typeface="Tahoma" pitchFamily="34" charset="0"/>
              </a:rPr>
              <a:t> (1 Tim 6:3-5, 9-10)</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But some deceive themselves into thinking that I can get a job working for a casino, a beer company, or Hollywood because it pays well. God forbid that we would have fellowship with sin! (Eph. 5:11)</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Don’t forsake the right way for money because it will never satisfy you since you will always want more (Eccl. 5:10-12).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Don’t Be a Stumbling Block before Others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Balaam wasn’t able to curse Israel but he put a stumbling block before them so that they committed fornication (Num. 25).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Jesus warned that those who are stumbling blocks will be thrown into the furnace of fire in hell (Matt. 13:41-42; 18:7).</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All women need to be careful to be modestly dressed so that they do not entice men to lust (1 Tim. 2:9; Mt. 5:27-30).</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All men must avoid using flattering speech (“I love you”) to entice women to give in to their desires.</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Dancing with someone not your spouse is lewdness (“indecent bodily movements”) (Gal. 5:19; Eph. 4:19; 1 Pet. 4:3). </a:t>
            </a:r>
          </a:p>
          <a:p>
            <a:pPr algn="ctr">
              <a:buNone/>
            </a:pPr>
            <a:endParaRPr lang="en-US" sz="42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2227</TotalTime>
  <Words>1119</Words>
  <Application>Microsoft Office PowerPoint</Application>
  <PresentationFormat>Custom</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Hymns for Worship at Woodmont</vt:lpstr>
      <vt:lpstr>The Error     of Balaam</vt:lpstr>
      <vt:lpstr>Introduction</vt:lpstr>
      <vt:lpstr>The Enemy Knew they Couldn’t Defeat God’s People &amp; they Hire Balaam to Curse Israel</vt:lpstr>
      <vt:lpstr>Balaam Forsook the Right Way because he Loved the Wages of Unrighteousness</vt:lpstr>
      <vt:lpstr>Balaam Teaches Balak to put a Stumbling Block before Israel so that they might Sin</vt:lpstr>
      <vt:lpstr>The Devil Knows He Can’t Defeat the Lord   so He Uses Deception on His Saints</vt:lpstr>
      <vt:lpstr>Don’t Forsake the Right Way for Money</vt:lpstr>
      <vt:lpstr>Don’t Be a Stumbling Block before Others</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Error     of Balaam</dc:title>
  <dc:creator>Steven Lawrence Locklair</dc:creator>
  <cp:lastModifiedBy>Steven Lawrence Locklair</cp:lastModifiedBy>
  <cp:revision>13</cp:revision>
  <dcterms:created xsi:type="dcterms:W3CDTF">2014-04-11T18:56:26Z</dcterms:created>
  <dcterms:modified xsi:type="dcterms:W3CDTF">2014-04-14T01:56:27Z</dcterms:modified>
</cp:coreProperties>
</file>