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4630400" cy="8229600"/>
  <p:notesSz cx="9144000" cy="6858000"/>
  <p:defaultTextStyle>
    <a:defPPr>
      <a:defRPr lang="en-US"/>
    </a:defPPr>
    <a:lvl1pPr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652463" indent="-195263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304925" indent="-390525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958975" indent="-587375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611438" indent="-782638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0" y="-486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30622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30622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F51777F-77BF-4260-90DD-78093E9774AC}" type="datetimeFigureOut">
              <a:rPr lang="en-US"/>
              <a:pPr>
                <a:defRPr/>
              </a:pPr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30622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30622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0F2320E-D289-4158-849B-3F2E2F256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3F344-9AA4-4764-BF31-89F01337E98B}" type="datetimeFigureOut">
              <a:rPr lang="en-US"/>
              <a:pPr>
                <a:defRPr/>
              </a:pPr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69206-7FED-4692-9BA5-1916FF733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E1DCA-0474-4DFB-BDA5-A0A2269D2408}" type="datetimeFigureOut">
              <a:rPr lang="en-US"/>
              <a:pPr>
                <a:defRPr/>
              </a:pPr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9A12D-5D42-4530-B7AC-1B2BD3A48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F9420-AD16-43C5-A0BB-EC48DD59A0FE}" type="datetimeFigureOut">
              <a:rPr lang="en-US"/>
              <a:pPr>
                <a:defRPr/>
              </a:pPr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C8C83-85E4-4596-ABEC-9B259EC81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EADB5-D5BF-4D10-8434-FF92259ED022}" type="datetimeFigureOut">
              <a:rPr lang="en-US"/>
              <a:pPr>
                <a:defRPr/>
              </a:pPr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CDC04-D6AB-462E-9B56-9AF323E9D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DCD04-8021-42A2-B416-72E984D22CC1}" type="datetimeFigureOut">
              <a:rPr lang="en-US"/>
              <a:pPr>
                <a:defRPr/>
              </a:pPr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18C67-0252-44B2-9240-407A5146E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929D9-98F9-4501-93BB-ECD4C6390CA2}" type="datetimeFigureOut">
              <a:rPr lang="en-US"/>
              <a:pPr>
                <a:defRPr/>
              </a:pPr>
              <a:t>4/16/2014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3E5AC-1B47-42CD-BBE0-A0A0A7493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0F132-F777-4518-8034-7A521A3F31E7}" type="datetimeFigureOut">
              <a:rPr lang="en-US"/>
              <a:pPr>
                <a:defRPr/>
              </a:pPr>
              <a:t>4/16/2014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F096C-77A6-4B01-AACA-ECCBCA30E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6237A-06A2-4477-A834-7108989B7532}" type="datetimeFigureOut">
              <a:rPr lang="en-US"/>
              <a:pPr>
                <a:defRPr/>
              </a:pPr>
              <a:t>4/16/2014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FF112-0784-46C3-91BE-7C2D47871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F8671-17A1-4DDB-BE53-61B34143DB3D}" type="datetimeFigureOut">
              <a:rPr lang="en-US"/>
              <a:pPr>
                <a:defRPr/>
              </a:pPr>
              <a:t>4/16/2014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C655D-ADB4-4617-BD94-AEE6D9A84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D5F48-9F6B-4395-AF3D-4599B6D5D700}" type="datetimeFigureOut">
              <a:rPr lang="en-US"/>
              <a:pPr>
                <a:defRPr/>
              </a:pPr>
              <a:t>4/16/2014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603F5-205F-4869-A3AC-E712A585B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 rtlCol="0">
            <a:normAutofit/>
          </a:bodyPr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E66EC-D867-4E65-8730-75E8C7752B48}" type="datetimeFigureOut">
              <a:rPr lang="en-US"/>
              <a:pPr>
                <a:defRPr/>
              </a:pPr>
              <a:t>4/16/2014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384F5-67B1-4476-8172-308642A03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31838" y="330200"/>
            <a:ext cx="13166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31838" y="1920875"/>
            <a:ext cx="13166725" cy="543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8" y="7627938"/>
            <a:ext cx="3413125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 defTabSz="130622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52FC53-3A2A-40E9-A534-4BBC22F16D06}" type="datetimeFigureOut">
              <a:rPr lang="en-US"/>
              <a:pPr>
                <a:defRPr/>
              </a:pPr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9038" y="7627938"/>
            <a:ext cx="4632325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 defTabSz="130622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438" y="7627938"/>
            <a:ext cx="3413125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 defTabSz="130622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36EAD1-9E4C-4E5B-8053-29C255C83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1304925" rtl="0" fontAlgn="base">
        <a:spcBef>
          <a:spcPct val="0"/>
        </a:spcBef>
        <a:spcAft>
          <a:spcPct val="0"/>
        </a:spcAft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2pPr>
      <a:lvl3pPr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3pPr>
      <a:lvl4pPr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4pPr>
      <a:lvl5pPr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5pPr>
      <a:lvl6pPr marL="457200"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6pPr>
      <a:lvl7pPr marL="914400"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7pPr>
      <a:lvl8pPr marL="1371600"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8pPr>
      <a:lvl9pPr marL="1828800"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9pPr>
    </p:titleStyle>
    <p:bodyStyle>
      <a:lvl1pPr marL="488950" indent="-488950" algn="l" defTabSz="1304925" rtl="0" fontAlgn="base">
        <a:spcBef>
          <a:spcPct val="20000"/>
        </a:spcBef>
        <a:spcAft>
          <a:spcPct val="0"/>
        </a:spcAft>
        <a:buFont typeface="Arial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0450" indent="-407988" algn="l" defTabSz="1304925" rtl="0" fontAlgn="base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1950" indent="-325438" algn="l" defTabSz="1304925" rtl="0" fontAlgn="base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4413" indent="-325438" algn="l" defTabSz="1304925" rtl="0" fontAlgn="base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463" indent="-325438" algn="l" defTabSz="1304925" rtl="0" fontAlgn="base">
        <a:spcBef>
          <a:spcPct val="20000"/>
        </a:spcBef>
        <a:spcAft>
          <a:spcPct val="0"/>
        </a:spcAft>
        <a:buFont typeface="Arial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/>
          <a:lstStyle/>
          <a:p>
            <a:r>
              <a:rPr lang="en-US" sz="155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Our Gospel Meeting</a:t>
            </a:r>
            <a:br>
              <a:rPr lang="en-US" sz="155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</a:br>
            <a:r>
              <a:rPr lang="en-US" sz="155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April 19-24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Beginning this Saturday night April 19</a:t>
            </a:r>
            <a:r>
              <a:rPr lang="en-US" baseline="30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th</a:t>
            </a:r>
            <a:r>
              <a:rPr lang="en-US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through next Thursday April 24</a:t>
            </a:r>
            <a:r>
              <a:rPr lang="en-US" baseline="30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th</a:t>
            </a:r>
            <a:r>
              <a:rPr lang="en-US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, John Robertson will be preaching our meeting.</a:t>
            </a:r>
          </a:p>
          <a:p>
            <a:pPr algn="ctr">
              <a:buFont typeface="Arial" charset="0"/>
              <a:buNone/>
            </a:pPr>
            <a:endParaRPr lang="en-US" sz="14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Font typeface="Arial" charset="0"/>
              <a:buNone/>
            </a:pPr>
            <a:r>
              <a:rPr lang="en-US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The days are passing swiftly towards eternity when the Lord will judge us by our deeds whether good or evil. (2 Cor. 5:10)</a:t>
            </a:r>
          </a:p>
          <a:p>
            <a:pPr algn="ctr">
              <a:buFont typeface="Arial" charset="0"/>
              <a:buNone/>
            </a:pPr>
            <a:r>
              <a:rPr lang="en-US" sz="14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Font typeface="Arial" charset="0"/>
              <a:buNone/>
            </a:pPr>
            <a:r>
              <a:rPr lang="en-US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Our minds need to be refreshed on why we are having this meeting in view of eternity.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b="1" u="sng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G</a:t>
            </a:r>
            <a:r>
              <a:rPr lang="en-US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athering Together to Hear God’s 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 rtlCol="0">
            <a:normAutofit lnSpcReduction="10000"/>
          </a:bodyPr>
          <a:lstStyle/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Cornelius called together his relatives and close friends to hear all that Peter had been commanded by the Lord and we should also (Acts 10:24, 33).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Many people will gather together to watch their favorite team, support their child in their sport or hobby &amp; do it with zeal but demonstrate apathy by their failure to attend a gospel meeting.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Will you be here every service for the spiritual feast or will you make excuses (Luke 14:16-24)?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sz="7200" b="1" u="sng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O</a:t>
            </a:r>
            <a:r>
              <a:rPr lang="en-US" sz="72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pportunity to Grow Spiritually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 rtlCol="0">
            <a:normAutofit fontScale="92500" lnSpcReduction="10000"/>
          </a:bodyPr>
          <a:lstStyle/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Like newborns, we should long for the pure milk of the word so that we might grow (1 Peter 2:2).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Have you lost your spiritual appetite for what is holy? 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have tasted the kindness of the Lord, you shouldn’t be tempted to digest the evil fruit of hypocrisy, envy, and slander again in your life (1 Peter 2:1, 3).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need to grow so that we can chew on solid food so that we can make godly decisions and not degenerate back to infancy again (Heb. 5:11-14).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sz="7200" b="1" u="sng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S</a:t>
            </a:r>
            <a:r>
              <a:rPr lang="en-US" sz="72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aving Power of the Gospel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 rtlCol="0">
            <a:normAutofit lnSpcReduction="10000"/>
          </a:bodyPr>
          <a:lstStyle/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gospel is still God’s power to save souls, not food, fun or entertainment (Rom. 1:16; 14:17).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Where else could we go to hear the words of eternal life other than Jesus (John 6:68; 20:30-31)?  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lost need to hear the soul saving gospel so that they won’t suffer eternal torment (Romans 5:6-11).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came to seek and save the lost (Luke 19:10) so let us sow the seed so that it can happen!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sz="7200" b="1" u="sng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en-US" sz="72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reaching the 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 rtlCol="0">
            <a:normAutofit fontScale="92500"/>
          </a:bodyPr>
          <a:lstStyle/>
          <a:p>
            <a:pPr marL="609600" indent="-609600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John will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not be preaching to satisfy the desires of men or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popular, but will boldly preach the truth with love for your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soul (2 Ti. 4:2-5; Ax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4:13,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Gal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1:10-12; Eph. 4:15)</a:t>
            </a:r>
          </a:p>
          <a:p>
            <a:pPr marL="609600" indent="-609600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the preaching will not do us any good unless we apply it to our own lives (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James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1:22-25).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“The </a:t>
            </a:r>
            <a:r>
              <a:rPr lang="en-US" sz="48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Bereans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were more noble minded than those in Thessalonica for they received the word with great eagerness examining the Scriptures daily to see whether these things were so” (Acts 17:11).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sz="7200" b="1" u="sng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en-US" sz="72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difying the Saints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/>
          <a:lstStyle/>
          <a:p>
            <a:pPr marL="609600" indent="-609600" algn="ctr">
              <a:buFont typeface="Arial" charset="0"/>
              <a:buNone/>
            </a:pPr>
            <a:r>
              <a:rPr lang="en-US" sz="48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The word of God’s grace is able to build you up and give you the inheritance among those who are sanctified (Acts 20:32).</a:t>
            </a:r>
          </a:p>
          <a:p>
            <a:pPr marL="609600" indent="-609600" algn="ctr">
              <a:buFont typeface="Arial" charset="0"/>
              <a:buNone/>
            </a:pPr>
            <a:endParaRPr lang="en-US" sz="14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ctr">
              <a:buFont typeface="Arial" charset="0"/>
              <a:buNone/>
            </a:pPr>
            <a:r>
              <a:rPr lang="en-US" sz="48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We need our faith built up so that we can withstand the many storms that we face in our everyday lives (Matthew 7:24-27)</a:t>
            </a:r>
          </a:p>
          <a:p>
            <a:pPr marL="609600" indent="-609600" algn="ctr">
              <a:buFont typeface="Arial" charset="0"/>
              <a:buNone/>
            </a:pPr>
            <a:endParaRPr lang="en-US" sz="14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ctr">
              <a:buFont typeface="Arial" charset="0"/>
              <a:buNone/>
            </a:pPr>
            <a:r>
              <a:rPr lang="en-US" sz="48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Will you be here to edify the saints at every service?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sz="7200" b="1" u="sng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L</a:t>
            </a:r>
            <a:r>
              <a:rPr lang="en-US" sz="72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ooking to Jesus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Font typeface="Arial" charset="0"/>
              <a:buNone/>
            </a:pPr>
            <a:r>
              <a:rPr lang="en-US" sz="48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We look to Jesus because he finished the race, endured the cross, and tasted death for you so that you would not grow weary and lose heart. (Hebrews 2:9; 12:1-4)</a:t>
            </a:r>
          </a:p>
          <a:p>
            <a:pPr marL="609600" indent="-609600" algn="ctr">
              <a:lnSpc>
                <a:spcPct val="90000"/>
              </a:lnSpc>
              <a:buFont typeface="Arial" charset="0"/>
              <a:buNone/>
            </a:pPr>
            <a:endParaRPr lang="en-US" sz="28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Font typeface="Arial" charset="0"/>
              <a:buNone/>
            </a:pPr>
            <a:r>
              <a:rPr lang="en-US" sz="48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Who do you look to for advice, guidance, and security in your life?</a:t>
            </a:r>
          </a:p>
          <a:p>
            <a:pPr marL="609600" indent="-609600" algn="ctr">
              <a:lnSpc>
                <a:spcPct val="90000"/>
              </a:lnSpc>
              <a:buFont typeface="Arial" charset="0"/>
              <a:buNone/>
            </a:pPr>
            <a:endParaRPr lang="en-US" sz="28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Font typeface="Arial" charset="0"/>
              <a:buNone/>
            </a:pPr>
            <a:r>
              <a:rPr lang="en-US" sz="48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We should look to Jesus so that we might become more like Him everyday (Romans 8:28ff)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sz="72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/>
          <a:lstStyle/>
          <a:p>
            <a:pPr marL="609600" indent="-609600"/>
            <a:r>
              <a:rPr lang="en-US" sz="48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G</a:t>
            </a:r>
            <a:r>
              <a:rPr lang="en-US" sz="48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- Gathering to Hear God’s Word</a:t>
            </a:r>
          </a:p>
          <a:p>
            <a:pPr marL="609600" indent="-609600"/>
            <a:r>
              <a:rPr lang="en-US" sz="48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O</a:t>
            </a:r>
            <a:r>
              <a:rPr lang="en-US" sz="48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- Opportunities to Grow Spiritually</a:t>
            </a:r>
          </a:p>
          <a:p>
            <a:pPr marL="609600" indent="-609600"/>
            <a:r>
              <a:rPr lang="en-US" sz="48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S</a:t>
            </a:r>
            <a:r>
              <a:rPr lang="en-US" sz="48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- Saving Power of the Gospel</a:t>
            </a:r>
          </a:p>
          <a:p>
            <a:pPr marL="609600" indent="-609600"/>
            <a:r>
              <a:rPr lang="en-US" sz="48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en-US" sz="48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- Preaching the Word</a:t>
            </a:r>
          </a:p>
          <a:p>
            <a:pPr marL="609600" indent="-609600"/>
            <a:r>
              <a:rPr lang="en-US" sz="48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en-US" sz="48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- Edifying the Saints</a:t>
            </a:r>
          </a:p>
          <a:p>
            <a:pPr marL="609600" indent="-609600"/>
            <a:r>
              <a:rPr lang="en-US" sz="48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L</a:t>
            </a:r>
            <a:r>
              <a:rPr lang="en-US" sz="48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- Looking to Jesus</a:t>
            </a:r>
          </a:p>
          <a:p>
            <a:pPr marL="609600" indent="-609600"/>
            <a:endParaRPr lang="en-US" sz="48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/>
            <a:r>
              <a:rPr lang="en-US" sz="48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Are you ready?  Will you come to the Feast?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566</Words>
  <Application>Microsoft Office PowerPoint</Application>
  <PresentationFormat>Custom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Arial</vt:lpstr>
      <vt:lpstr>Tahoma</vt:lpstr>
      <vt:lpstr>Office Theme</vt:lpstr>
      <vt:lpstr>Our Gospel Meeting April 19-24</vt:lpstr>
      <vt:lpstr>Introduction</vt:lpstr>
      <vt:lpstr>Gathering Together to Hear God’s Word</vt:lpstr>
      <vt:lpstr>Opportunity to Grow Spiritually</vt:lpstr>
      <vt:lpstr>Saving Power of the Gospel</vt:lpstr>
      <vt:lpstr>Preaching the Word</vt:lpstr>
      <vt:lpstr>Edifying the Saints</vt:lpstr>
      <vt:lpstr>Looking to Jesus</vt:lpstr>
      <vt:lpstr>Conclusion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Gospel Meeting April 24-29</dc:title>
  <dc:creator>Steven Lawrence Locklair</dc:creator>
  <cp:lastModifiedBy>Steve and Bettye Locklair</cp:lastModifiedBy>
  <cp:revision>9</cp:revision>
  <dcterms:created xsi:type="dcterms:W3CDTF">2014-04-13T02:35:37Z</dcterms:created>
  <dcterms:modified xsi:type="dcterms:W3CDTF">2014-04-16T11:42:52Z</dcterms:modified>
</cp:coreProperties>
</file>