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66" r:id="rId2"/>
    <p:sldId id="256" r:id="rId3"/>
    <p:sldId id="257" r:id="rId4"/>
    <p:sldId id="265" r:id="rId5"/>
    <p:sldId id="258" r:id="rId6"/>
    <p:sldId id="259" r:id="rId7"/>
    <p:sldId id="260" r:id="rId8"/>
    <p:sldId id="261" r:id="rId9"/>
    <p:sldId id="263" r:id="rId10"/>
    <p:sldId id="262" r:id="rId11"/>
    <p:sldId id="264" r:id="rId12"/>
    <p:sldId id="267" r:id="rId13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52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1FD6E-804F-44B2-A67D-7FB5D0E5C1D2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6ADBB-1E4B-4AE7-8DAE-8C232883A0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DAAA-0ACD-45E2-9542-20EA417817A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5B30-B19A-4A33-B453-1663C73DB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DAAA-0ACD-45E2-9542-20EA417817A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5B30-B19A-4A33-B453-1663C73DB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DAAA-0ACD-45E2-9542-20EA417817A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5B30-B19A-4A33-B453-1663C73DB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DAAA-0ACD-45E2-9542-20EA417817A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5B30-B19A-4A33-B453-1663C73DB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DAAA-0ACD-45E2-9542-20EA417817A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5B30-B19A-4A33-B453-1663C73DB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DAAA-0ACD-45E2-9542-20EA417817A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5B30-B19A-4A33-B453-1663C73DB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DAAA-0ACD-45E2-9542-20EA417817A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5B30-B19A-4A33-B453-1663C73DB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DAAA-0ACD-45E2-9542-20EA417817A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5B30-B19A-4A33-B453-1663C73DB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DAAA-0ACD-45E2-9542-20EA417817A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5B30-B19A-4A33-B453-1663C73DB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DAAA-0ACD-45E2-9542-20EA417817A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5B30-B19A-4A33-B453-1663C73DB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DAAA-0ACD-45E2-9542-20EA417817A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B5B30-B19A-4A33-B453-1663C73DB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ADAAA-0ACD-45E2-9542-20EA417817A1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B5B30-B19A-4A33-B453-1663C73DB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13s- You are the Song that I Sing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14s- Awesome God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153- </a:t>
            </a:r>
            <a:r>
              <a:rPr lang="en-US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‘Tis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Set the Feast Divine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480- Dare to Stand like Joshua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146- Have </a:t>
            </a:r>
            <a:r>
              <a:rPr lang="en-US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Thine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Own Way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Applications to Us Today</a:t>
            </a:r>
            <a:endParaRPr lang="en-US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is not going to show who is holy by having the earth swallow us up today but by His living powerful word which will eventually judge us (Heb. 4:12-13; John 12:48-50). </a:t>
            </a: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cannot have fellowship with Christians who are rebellious sinners but must discipline them lest we participate in their sins (Eph. 5:11; 1 Cor. 5:1-6; Rom. 16:17-18). </a:t>
            </a: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Our God is a consuming fire which was demonstrated in the rebellion of </a:t>
            </a:r>
            <a:r>
              <a:rPr lang="en-US" sz="42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Korah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but the fires of eternal condemnation await those who refuse to heed the warnings of His word. (Jude 1:5-11; 2 Thess. 1:7-9)</a:t>
            </a: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sz="66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was the only thing standing between the congregation of Israel and death when the plague began? </a:t>
            </a: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Aaron (high priest) made atonement on behalf of the people </a:t>
            </a:r>
          </a:p>
          <a:p>
            <a:pPr algn="ctr">
              <a:buNone/>
            </a:pPr>
            <a:endParaRPr lang="en-US" sz="1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Christ (our great High Priest) sacrificed Himself even for those who crucified Him and that includes you and me who are guilty of sin (Heb. 7:26-8:13; James 2:10)</a:t>
            </a:r>
          </a:p>
          <a:p>
            <a:pPr algn="ctr">
              <a:buNone/>
            </a:pPr>
            <a:endParaRPr lang="en-US" sz="1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Don’t harden your heart against God- Obey the gospel of Christ today by repenting and being baptized so that your sins will be forgiven (Acts 2:38) or be restored (Acts 8:22).</a:t>
            </a: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13s- You are the Song that I Sing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14s- Awesome God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153- </a:t>
            </a:r>
            <a:r>
              <a:rPr lang="en-US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‘Tis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Set the Feast Divine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480- Dare to Stand like Joshua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146- Have </a:t>
            </a:r>
            <a:r>
              <a:rPr lang="en-US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Thine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Own Way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4630400" cy="8229599"/>
          </a:xfrm>
        </p:spPr>
        <p:txBody>
          <a:bodyPr>
            <a:noAutofit/>
          </a:bodyPr>
          <a:lstStyle/>
          <a:p>
            <a:r>
              <a:rPr lang="en-US" sz="16600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Korah’s</a:t>
            </a:r>
            <a:r>
              <a:rPr lang="en-US" sz="1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Rebellion (Numbers 16)</a:t>
            </a:r>
            <a:endParaRPr lang="en-US" sz="1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US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desires that we learn from the examples in the Old Testament which includes </a:t>
            </a:r>
            <a:r>
              <a:rPr lang="en-US" sz="42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Korah’s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rebellion (Jude 1:11).</a:t>
            </a:r>
          </a:p>
          <a:p>
            <a:pPr algn="ctr">
              <a:buNone/>
            </a:pPr>
            <a:endParaRPr lang="en-US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is our attitude towards God’s authority in our life? </a:t>
            </a:r>
          </a:p>
          <a:p>
            <a:pPr algn="ctr">
              <a:buNone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will we deal with controversy when it comes to us from our family or our brethren? </a:t>
            </a:r>
          </a:p>
          <a:p>
            <a:pPr algn="ctr">
              <a:buNone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will respond to the rebellious- will we heed His word?</a:t>
            </a:r>
          </a:p>
          <a:p>
            <a:pPr algn="ctr">
              <a:buNone/>
            </a:pPr>
            <a:endParaRPr lang="en-US" sz="1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Let us understand the seeds of </a:t>
            </a:r>
            <a:r>
              <a:rPr lang="en-US" sz="4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Korah’s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rebellion before we make application to our own lives (1 Th. 5:21-22).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Dissatisfied with Role/Responsibility</a:t>
            </a:r>
            <a:endParaRPr lang="en-US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2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Korah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was a </a:t>
            </a:r>
            <a:r>
              <a:rPr lang="en-US" sz="42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Kohathite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from the tribe of Levi and was a cousin of Moses and Aaron (Num. 16:1).</a:t>
            </a:r>
          </a:p>
          <a:p>
            <a:pPr algn="ctr">
              <a:buNone/>
            </a:pPr>
            <a:endParaRPr lang="en-US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42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Kohathites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were responsible for carrying the holy things of the tabernacle (Num. 4:15; 7:9; 10:21) but they were envious of Moses &amp; Aaron and desired the priesthood also. (Num. 16:10; Ps. 106:16)</a:t>
            </a:r>
          </a:p>
          <a:p>
            <a:pPr algn="ctr">
              <a:buNone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They gathered together against Moses [whom God had chosen to lead Israel] &amp; Aaron [whom God had chosen to be priests with his family] (Num. 16:2; 3:10; 12:6-8).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Korah</a:t>
            </a:r>
            <a:r>
              <a:rPr lang="en-US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Spreads Strife among Brethren</a:t>
            </a:r>
            <a:endParaRPr lang="en-US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2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Korah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is able to convince </a:t>
            </a:r>
            <a:r>
              <a:rPr lang="en-US" sz="42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Dathan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42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Abiram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and 250 leaders to join in their rebellion of Moses and Aaron (Num. 16:2).</a:t>
            </a:r>
          </a:p>
          <a:p>
            <a:pPr algn="ctr">
              <a:buNone/>
            </a:pPr>
            <a:endParaRPr lang="en-US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hates those who spread strife or sows discord among brethren (Proverbs 6:19).</a:t>
            </a:r>
          </a:p>
          <a:p>
            <a:pPr algn="ctr">
              <a:buNone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Those who are selfishly ambitious are arrogant and jealous and they cause division and havoc where ever they go (James 3:14-16). </a:t>
            </a: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those who have God’s wisdom are peacemakers instead of </a:t>
            </a:r>
            <a:r>
              <a:rPr lang="en-US" sz="4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strifemakers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(James 3:17-18; Matt. 5:9).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600200"/>
          </a:xfrm>
        </p:spPr>
        <p:txBody>
          <a:bodyPr>
            <a:noAutofit/>
          </a:bodyPr>
          <a:lstStyle/>
          <a:p>
            <a:r>
              <a:rPr lang="en-US" sz="57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Rebellious Claim Holiness,           Challenge Moses &amp; Aaron</a:t>
            </a:r>
            <a:endParaRPr lang="en-US" sz="57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14630400" cy="6553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defiant ones exalt themselves claiming holiness and contend against Moses &amp; Aaron’s leadership (Num. 16:3).</a:t>
            </a:r>
          </a:p>
          <a:p>
            <a:pPr algn="ctr">
              <a:buNone/>
            </a:pPr>
            <a:endParaRPr lang="en-US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“We’re all equal- we’re all priests- who do you think you are”</a:t>
            </a: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Dathan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&amp; </a:t>
            </a:r>
            <a:r>
              <a:rPr lang="en-US" sz="42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Abiram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refused to obey Moses’ summons and claimed that he had brought them from a land of milk &amp; honey (Egypt) to kill them in the wilderness (Num. 16:13).</a:t>
            </a: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had already judged them to die in the wilderness because they tested Him 10X (Num. 14:22).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Autofit/>
          </a:bodyPr>
          <a:lstStyle/>
          <a:p>
            <a:r>
              <a:rPr lang="en-US" sz="51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Moses Declares- God will Show who is Holy</a:t>
            </a:r>
            <a:endParaRPr lang="en-US" sz="51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Moses rebukes them but doesn’t claim holiness like they do, defend himself, quit, or compromise (Num. 16:4-11).</a:t>
            </a:r>
          </a:p>
          <a:p>
            <a:pPr algn="ctr">
              <a:buNone/>
            </a:pPr>
            <a:endParaRPr lang="en-US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had given them the opportunity to serve Him in the tabernacle and they should have been content (v. 9).</a:t>
            </a: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Dathan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&amp; </a:t>
            </a:r>
            <a:r>
              <a:rPr lang="en-US" sz="42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Abiram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refused to obey Moses’ summons (thinking he’s a failure) claiming that he had brought them from a land of milk &amp; honey (Egypt) to kill them in the wilderness &amp; had not brought them into the promised land (v. 12-14).</a:t>
            </a: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God had already judged them to die in the wilderness because they tested Him 10X (Num. 14:22).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Punishes the Rebellious with Death</a:t>
            </a:r>
            <a:endParaRPr lang="en-US" sz="54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14630400" cy="7239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told Moses to separate themselves from the wicked and he told the people.  They responded (Num. 16:20-27).</a:t>
            </a: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the ground swallowed up the sinners, the people would know they were guilty.  It happened right away (v. 28-34).</a:t>
            </a: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250 men who offered the incense were consumed with fire from the Lord (v. 35) like </a:t>
            </a:r>
            <a:r>
              <a:rPr lang="en-US" sz="45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Nadab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&amp; </a:t>
            </a:r>
            <a:r>
              <a:rPr lang="en-US" sz="45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Abihu</a:t>
            </a: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(Lv. 10:1-2).</a:t>
            </a: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5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After the people blame Moses for their death, Aaron makes atonement for the congregation so that the plague doesn’t consume more than the 14,700 that died (Nu. 16:41-50). </a:t>
            </a:r>
            <a:endParaRPr lang="en-US" sz="4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Applications to Us Today</a:t>
            </a:r>
            <a:endParaRPr lang="en-US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you content with your role as a husband/wife, father/ mother, child/parent or are you dissatisfied and don’t want to submit or sacrifice to God’s authority (Eph. 5:22-6:4)? </a:t>
            </a: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you jealous of those in leadership &amp; not content with being the Lord’s servant that you sow discord among brethren?  Use your talent to God’s glory (1 Pt. 4:10-11)!</a:t>
            </a: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are rebellious, would you make the argument against those who would rebuke you</a:t>
            </a:r>
            <a:r>
              <a:rPr lang="en-US" sz="4200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“who do you think you are judging me, we’re all God’s children and going to heaven”?</a:t>
            </a: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1699</TotalTime>
  <Words>1014</Words>
  <Application>Microsoft Office PowerPoint</Application>
  <PresentationFormat>Custom</PresentationFormat>
  <Paragraphs>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Hymns for Worship at Woodmont</vt:lpstr>
      <vt:lpstr>Korah’s Rebellion (Numbers 16)</vt:lpstr>
      <vt:lpstr>Introduction</vt:lpstr>
      <vt:lpstr>Dissatisfied with Role/Responsibility</vt:lpstr>
      <vt:lpstr>Korah Spreads Strife among Brethren</vt:lpstr>
      <vt:lpstr>The Rebellious Claim Holiness,           Challenge Moses &amp; Aaron</vt:lpstr>
      <vt:lpstr>Moses Declares- God will Show who is Holy</vt:lpstr>
      <vt:lpstr>God Punishes the Rebellious with Death</vt:lpstr>
      <vt:lpstr>Applications to Us Today</vt:lpstr>
      <vt:lpstr>Applications to Us Today</vt:lpstr>
      <vt:lpstr>Conclusion</vt:lpstr>
      <vt:lpstr>Hymns for Worship at Woodmont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Korah’s Rebellion (Numbers 16)</dc:title>
  <dc:creator>Steven Lawrence Locklair</dc:creator>
  <cp:lastModifiedBy>Steven Lawrence Locklair</cp:lastModifiedBy>
  <cp:revision>16</cp:revision>
  <dcterms:created xsi:type="dcterms:W3CDTF">2014-04-04T19:05:45Z</dcterms:created>
  <dcterms:modified xsi:type="dcterms:W3CDTF">2014-04-09T20:23:58Z</dcterms:modified>
</cp:coreProperties>
</file>