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4630400" cy="82296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516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C65C478-85D0-4ABE-960B-543D424FE0A3}" type="datetimeFigureOut">
              <a:rPr lang="en-US"/>
              <a:pPr/>
              <a:t>5/11/2014</a:t>
            </a:fld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523E25C-0059-46C3-9E90-7323275FF1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ADA3199-D1FD-47C1-8562-B6F37C2C96FE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E9DEE2-3357-49B9-A3B8-036E89EE1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06DAAA-75FE-4AC9-A629-8D5445A38C8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04E880-D25D-41BC-AAE6-D0B859A8CF5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1A7827-FAD3-4582-90B3-84E07971BCC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8EA251-975C-4612-8B98-BA919849567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DF233-AE38-421A-BE97-D16105DA240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CAA4D7-8A63-4087-9E29-64AE8345F17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F86C18-DD28-4B19-B5BF-C6A3557B27E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3BA5-CFAB-4624-B06A-227D41B32453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047C3-4E5F-46C5-865A-8975AFD95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F87A-58C8-4C31-9689-4A61BE1BFA9C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12697-7484-458C-8D7D-557B7E17E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318F0-8FA1-47FF-8A70-D64FC15AD36E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61326-DEF5-4BAB-9B36-70A86E7EF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57FAE-F3D9-4A83-9799-0D4C844182BB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F812-B2E1-4E4D-9E1E-A2556A6DE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C58E-A0E9-421F-85EB-3FDFF6F139B2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EE319-658B-4609-A89A-001976598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ED631-F786-41CF-AE42-6FF4FE1C7F58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52EC8-6EF5-40B5-A960-70DC2846F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6"/>
            <a:ext cx="6464301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0"/>
            <a:ext cx="6464301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944BC-586E-415A-AE2E-DC48A9FB41C4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CC806-7232-46C5-A4EF-BB4B91662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7042E-3ECF-4182-8F3B-F18C9DFC68D5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8AE7B-1B46-431F-9DF4-0F22135DF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4F2F6-2BE9-4A7F-942D-30B5A6C96C3C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4EE7-F6D6-4FAF-AC14-7A791F2F4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2"/>
            <a:ext cx="8178800" cy="70237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2"/>
            <a:ext cx="4813301" cy="5629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CB87A-CB75-416E-A396-BECF921AED63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2F82-EEB3-45C6-A933-0CBF3F56E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825E5-DFF6-47D7-BA9C-C1D6091769F6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92562-2C16-4B44-97FA-24162BBB9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1838" y="330200"/>
            <a:ext cx="13166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1920875"/>
            <a:ext cx="13166725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8" y="7627938"/>
            <a:ext cx="341312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5D4870-1495-43AD-A0CC-F5A58B8BE70A}" type="datetimeFigureOut">
              <a:rPr lang="en-US"/>
              <a:pPr>
                <a:defRPr/>
              </a:pPr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9038" y="7627938"/>
            <a:ext cx="463232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438" y="7627938"/>
            <a:ext cx="341312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10EA04-EBA2-49B6-8BEF-E9E4FCB9D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1981200"/>
          </a:xfrm>
        </p:spPr>
        <p:txBody>
          <a:bodyPr/>
          <a:lstStyle/>
          <a:p>
            <a:r>
              <a:rPr lang="en-US" sz="72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From Ugly Worm to Beautiful Butterfly (Saint)</a:t>
            </a:r>
          </a:p>
        </p:txBody>
      </p:sp>
      <p:sp>
        <p:nvSpPr>
          <p:cNvPr id="14338" name="AutoShape 4" descr="data:image/jpeg;base64,/9j/4AAQSkZJRgABAQAAAQABAAD/2wCEAAkGBxQTEBUUEhQWFRUWFhkZGBcYGBYXHBodGBoYGhcfHBgZHyggHBwlHBUUIjEhJikrLjAuGh8zODMsNyguLisBCgoKDg0OGxAQGywkICQsLDQvLCwsNCwsLCwsLCwsLCwwLCwsLCwsLCwsLCwtLCwsLCwsLCw0LCwsLCwsLCwsLP/AABEIAOEA4QMBIgACEQEDEQH/xAAcAAEAAgMBAQEAAAAAAAAAAAAABQYDBAcCAQj/xABCEAACAQIEBAMFBgMGBQUBAAABAgMAEQQSITEFBkFREyJhBzJxgZEUI0JSYqFygrEzkqLB0fAWJGOy8RVTg8LhNP/EABkBAQADAQEAAAAAAAAAAAAAAAABAgMEBf/EACkRAAMAAgICAQQBBAMAAAAAAAABAgMREiEEMUETIlHwYRSBwdFCcZH/2gAMAwEAAhEDEQA/AIOlKV4pzilKUApSlAKUpQClKUApSpHgPBpMVMI49OrMdlXue57DrUpNvSBHKLmw1J2HepOLlzFsLrh5beqkf1rrPBOAQYVbRKM3WQ6ufn0HoNKlK7J8Tr7maKPycIxvDpYv7WJ0/iUgfU6VrV36RAwIYAg7ggEH4g1QecOSlCtNhVtbV4htbqU7W/L9Oxpk8Zytz2Q40c/pSlcpQUpSgFKUoBSlKAUpSgFKUoBSlKAUpSgFKUoBStnhuAknlWKJczN9AOpJ6Ad66nwDknDwAGQCaTqzC6j+FDp8zc/DatceGr9EqWzkqRMfdUn4An+leWFjY6H10r9BqLCw0HYaVr43AxyrlljVx2YA/wBdq6P6T+S/0zglKvXNnIvhqZcLcqNWiOpA6lTuR6HX41S48I7LmCkjvb+nf5Vy3FQ9Mo1ow11v2fcPWLBIwsWl87H5kKPkP3JrnHC+HRyC5ckjdRpb59RXQsFxZo8IGzqzgpaIFfKgcRhQOlwrm5vsT6Vt42k3TL412WiVwqljoFBJPYAXNVqLml2LBcPfLcn7zZVvckZL3FjcC/petPmTiJEU0hdS6wuiRxvm82zlly6dRmPQ7A1l5SwxWUDokMik9/8AmJFU/MRmuysn4NdEhwDmLx2CvH4ZZQ6DNmuCNQdBZtH2vcKTpU7mF7X13t1qiRoyCCWMAtGZFUHQazrFqdPKFBJH6amYsapDYhWJckRqCQLguoFlOq5tSL9zptScqYOfc68NGHxrqosjgSIOwe9x8mVvlaoOrvzUqzYqMOL2gfzAkfjWwHXRSN+pNVniXDgjoqt7/wCbprbp01rz8qSt6OelpkdSpTA8vzyyiNVt1LH3QO5I/pvV64ZyZhowM4MzdS2i/JBpb43qceGr9EqWzmFfa7J/6Rh7W8CK3bw0/wBKqnF+GcOeXwUlEE5tbKGKXZsqg3GTVvKLMLkEakEVpXiUl0yeDKNStzivDJMPIY5RY7gjZh3B6itOuZpp6ZQUpSoApSlAKUpQClKUApSvhoDpXJogwWGEszASzjMAAWbIPdAVQTb8V/Udqml5vw5YKBISXye6PeyGS3vb5AW+HxFVHjCYTHLGqMIZ0jAEi+YZFUZVYDexLfDK1txUF9umwc6xY6LPsVkUqXF7KSrdVIa1yQR5tdhXdVXjnUJM6omdFqn56zNmjICsLR731W9ySAragnr8QL3+w83zB8x8y3UEWHYKTYC5BJvuLbXqn8c4PlljdFNpHIjRwLA9VUb2sxtr8yKkeBcq2DM7LZQbIjOufMmjORtZyNLH9rUXmSlujXh8JHUuHcRWWIOGA0Ga34WIBI1+I/aub8X4pHHIbA66gAAA20YgX0W+ovsGA6VscKxseGHh4jEKwZFEhWRfI65bsq/G9gNbW32MNznw8QmBlfOHdwD+nIWHmvroqa/SrZbjJjbRjklJMi4sc6lipsWNyba9f9TV35SwX2nCizoGTyEEG4JlEhY23uoUA/xVz+pLl/jUmEm8SPUHR0JsHHb0PY9PmRXHipKvu9GEvTOj4vlp3V/PGGbKgbKfLGpBPrmaxJ6X614hdsNMPGBy5XVZACwcWR1OmzZlm8p/FIAL3qX4Fx6DFpeF9R70ZsHX+Jf8xcHoakxXo/Tlro2KdhuDzzogYeCigE5rhmZgzPZdwviP+KxOTQWOuxNy5OQPvUJuOh0AybWH6F+lWhjYXOgG5Owrm3O/PwYNheHtmc+WXEL7sY/EEP4pOlxoKrWOJXZDeircVx7NjZikmZYj4Ssp0YhmeQj0zuV/krxhcZlfO6+IfU6/KtGCEIoVdgLVv8Iy/aIs3uiRCfgGBP8ASvPp8qMW9s63wrB+FGAR5jYv8e3y2/8ANbTMACSbAC5PYDc1q4fHq0PjN5FsW1N/KOvz6fEVC858Z8LCEoLs6ZspOU5egN9szZR8M1eptTPRt6R84tzSoXJGp8V1OW5HkvoHb0FwbbnauXYnErIVRnChXDZlizx58qhctpRqQhYFFvqbAHPWzj8QYpAjpmYkzsxByyh8rWDMbpIjFCBpa+6ixrJy1wF5ZPEbywsmudVvKreVfE7A5ZL6bICLEAiE2l9xClvstnNvEvHw65lFwkTgkWbNIisw12BzAW+FUsG4uOtT8DeJJ5SSokbISNWNz5iO4Gw7n9NV9RYuvRZJFF+yuwH7CvOyvlTZk3ts9UpSsiBSlKAUpSgFKUoBSlKAtvK3KDzLFKJfIc50FrWKqQTr5jmlsOwubXqa5s5fkkCgjxHZ1RCNc487nys6rGUUSnQ2YNa+wqI9n3HWgZ0e5gOpP5G2v8CN/gD8eoowYBgQQRcEWIIPUHtXpYmsiVfJtL2jkU3CMbh4RM+cCM+VSS5UlBmcAlkChc9ySLa63tWPB8DxXEbFrBM2YsUKKhIZWI0Us1wpsGbpsNK7HWDBYRYkyILLdjbT8bM529WNX+jO96X/AIX2ypYL2aYSM3OaTtnuwFtrC9vreqt7SlVMTh8Opv4aPKQABkDARxiw7gOf5a6LzRzHDgYDLMbk6Rxj35G6Ko/qdhXE5MRJNLJPObyzNma2yjZUX9Kiw+prDOoievZS66PtKUrhMTZk4eBAk+YqxkZEtmV/KFLMrgggedRp1qS4Rj8fJnCY+dFjTObrHKbXVQBmQsSSwA1rUxeOjeONAjgRRso8w99nzFz5dtbZfRday8I4osMbraQM7Ic8bqpAjJIAup3JBP8ACK2m+L6fRKZr8TweJxBIknxOMRbX98JewJBjQAXF7EHtWsOHukYbwmWPSxyELrtra2txVjgxkP2YqJPCJ8YrbzmMS2Ux5SMxuqLeQdzt1xczY2N0URyX84zKMpz5IwiyFgBYkKBk6XNTfa22Syu0BtqLj4b/AC9aUrAqdBPGUBPmjZVWJY1/CfKzJdCT7okW47x96qPMmMeWVM1rC0hLtsVsYgSQRrqSMp1bQWFq3uWuNRorQYgARPtLlBKXPmBNr5CL6/huTttq8S5axkk8hijMsbNZZc6BWUgMANR93lypud3PQX9CH9TTNd8tGhw3hZxOJjw4ZfO4MylxIypGqi6sxufcNj5gGbeM3Wuq4LgMUaBDmcae8eyqgFhbQKg09T3rT5Q5d+yoWkOaaQLmO4QKAAinU2BG9+gGyip6WQKpZiFVRcsxAAHck6AV06LmpipIcNFJMVRFjVnYhVXbU7Dcn9zXFcIWK5n95yzt8XJY/u1XLjfGRxJvChN8HG13fbx3X3VXr4anW/U27VW8fhDG5U7bg9xXD5Np/ajK2a9KUrkKClKUApSlAKUr3BCzsFRSzHZVBJPyFSDxQC+1WXC8kYlhdvDj9Ga5+iA/1rfwPJk0T5yY3sNApIN/5gBt61p9HJ+CeLIjhWNVAI2UpoWzHqeulvQ/SsWC5oxMDk4dwEJv4TjNH8gCCpPdSBcnQ175qUq6qylWAJNwRp0+Ox1qEqqqofQ9F3i9qMoHnwSk90n0+jJcfvWnxD2l4xwRBh4YP1yOZiPgqhRf4k1VKVr/AFOQnmzxNnklM08jTTHTO/QdlUaKPQV7pSsXTb2yopSlVApSlAKUpQClKUArNgcdNB//ADzPFrcqLFCfWNgV+YANYaVaacvaBLtzjxG1hND8fAF/+637VD8QlmxBH2qeScA3CEhYx/8AGth9b19pV3mt+2TyZsYHGNEfJaxFrHb02qQlwMsxZnAUhfLa1ifqfX6isXAuByYpiE8qKfM52HoB+JvT6kV0LA8DhjQLlMlha8lm/wAPu/tVseCr7+CVLZym9fa7CcJHt4cdv4F/0qK4jyrhpRonhN0aOy/VPdP0B9RWj8R/DJ4M5nSpDjXB5MM+WQXBvlce61v6Ha4P/wC1H1zNNPTKClKVUGfAYN5pVjjF2Y2HYdyfQC5Pwrq/A+DR4aPKguxHncjzMf8AIdl6fHWqx7NcEPvZjvpGvp+J/wD6fvV3dgASSAACSToABuSTsLV6HjY0p5P2awvk1uLcRTDwvNKbIi3Pc9gPUmw+dQ3JfMT4tHMqBGBLKFvYxkkDfcggg7broL1XfalxaOXCxLDLG6mbzZWVh5VsNjtdjqOvrpWhwri8WBxfnZ2VYjHkQBrXEbAjXqUJve1iLVpWTVqTVT1s6VxLh0c8ZSVcy9O6nup6GuU8c4U2GmMba9Vb8ynY/sQR3BrqPBOKLiYVkVWTML5GtmAJYKTbTzBc1r7EdxeC9pGEBwyS9Y5AD/DIcpH9/wAM/Wq+RjVTyXtGdyc8pW1w3BeKzDMFCo7liCQAgudvoPUith+E2RXMgCtEJL5TpdmRF9WYo9vQX2vbz1LZiRtKVvYvhMscixlSzlFcqoLEBhexA6gWv8ajQNGlb3EeFvFI6WZwpYZwpAPh/wBpbfRTcE30tXrF8IdFLC7Kscbu1rBDKAVU/qsyn51PFgj6UpVQKUpQClKUApSlAKyYaAyOqLa7sFF9hc2ufQb1jrY4dErTIrMygk6qQDsfxEHKLXubHb5i0rb0Sls6pw+GKJFhiZbKNBdczfmJHUk6mtLjnG/BZY0sZG8xvsiX3I6s2yj59NcOMngwGHvFGoZ9EXUs7W3dm8xAuCST2GlxVMXxHl8NfvMVObsT0vvc/hUDfsot6V35crlKZ9svVa6XssD81TNJkjQZVs00uUt4aE2BCj32J0C7m1wKrnGeb8Y0yywyrDh8jMqsigNlGviF1LNY3uEFyFOUAMGrd4lxeOKFsDg1E7SF1nnb3CQoLlSD5iNP0rl/Ed6ni8cIRaNmUouTOupzs13torrYsbqh1sNTlNawnK7e2T93pHTuG46PimEkUqUKtluUZbNY+HIit5sp82m+jA1z50Kkqwsykqw7FTYj6g1YeRMb4PiSPMjQu6Ruxz51kRJnJYtJJfQKuh1va1waiuYJ1fGTMgYK5RxmABOZBc2udCVJ+dc/lSmuXyRaetmlSlK4TM6J7N2vhpB1EpJ+aJb+h+lRntTxUsaRhJSVkOsREdhYqFJsucqSTuSMwttpUdyTj0jxGSULklAW7AHKw9w69Dcj5jtXQ8bw1HjZAFTMLEiONiPk6lb/ABB+FelgarGkbQ+jjuNeMlgviTSEo6O9nyknMbjpqRsNywOtrOFcOMkgy52lLr4jWNlLEaAjdrm9tSfQaG6cN9nQQESYhr2GsI8NgbFTZyTcWIHujr3q2YHg8MSBY41AChdQCSBfcnc6monA/l/v+jXl+DNheHrGqqubKnui5A7age9/Nc+tQntGfLw6W/V4VHxM0f8AoalPsY/Iv91a597Qccr4iPDRhfuT4kxAAsxBEaEjrYliPhW+XUw2YuujU4M2ZZYUQmWdQinMqgKrCRhr3yC+o0FeuLYpr4eOZbRxxR2CMpzr1cOLgk+a29tu9/HAcSkbO7Nlbw2WM5M9mcZSxG2iF9OpIqbi47hmldpM2TxICq5B7sKHoD5VMmU5BpbTqSPMnTXszRXuGy5GzhGZ9fCIsQGWxJIIsxUEG3S4JqWj5kiEpcwlgfs+mdV0gFrGy2yk5GsLaqNxReNIsQVZZMy4WRF8th4ssmZz735SRfYWG+1Z5ONwq9oRdFV/CjMf4mQRoGJPS7E2ABIuSSdJnpeyUOH4wzwmJYvM4aIO0wW7Sy+KwW41JVQD/CNr6xnFuMLKJVCFS8/iXzhgAqZFXQC9vNb4/OpM8SKGJJWbxFSZyAoNppgUjGUWAKrlPSxNR3GsUPDjit94EQTbaNGZAoBHXK4zfADoaU+vYZDUpSsSor4a+19ViCCDYjYjpQFnmgWPxAY4/wDl8IiteNDeebLYm66lc53/APb9TeD4XgmkxMcRFi0gU3Hu6+a4PYAmx7VifGykEGSQhveBdje219ddhvXlMS4YuHYMb3YMQxvvdhrrV202TsmYeGHFSySKhSJnHhrGgFw7lYwq6AAAMSx/K1fMRwmCMAvJJ5ppEQBVuVjcLnNyLA+b5ioo4+Um5lkuQATne9gbjW/Q61heQm1yTba5Jtckn9yT8TTkvwCxxcrXlMZZiVlETBQCQWdwh7AeGhkN9tB10hYJRFObPkQMylmW5yg3F06sSq+XYnQ6VhjxTrcq7qSbmzMLkG4JsdTfW9Yqcl1pDeiTx+LKr48xN7WRXbMVGp1PU7knv6KBUTJiJFGVSUaZS0hzeG8iAC8QNvu1vud2YbEJrNDg0mPBkieMSRqo8MmxDHN5wbEKMypY2PUaFbnFhvZ5jGAEjwp5w1yzSAXU5yI1ULcsQdT0OutduDH/AM37ZeZ29srk5BGWHJkQiwzHw/DlzA51JDNljive9iNbXIFeoFdxkVg5jDyhmUPEgCMHR2b3hljsdfMBG631ve+F+zGBSrYiaWdhe4FoUbQKAVW7WAUfiH+VXbB4dIo1iiUJGosqLoAPh/u9dGjRpfH7+/3OYYJfDeGEt4caM2ImYE3Mng5mJZsxsodE1JbW17i9Rc2NE080i5smYKuYljZFA1Ykkm97kn6bDonO3MYwkOWOxxMwIjTTroZGH5V9dzp3rm2EgyIFve257ncn5m9cnkPiuO/Znb+DNSlK4jM+EVbuXudjEojxQZkGiygFmUdA67sB+YXPcHeqlStMeRw9olPR2TAcVgmXNDNHIP0sD9RuPnWTF4+KJc0siIo6uyqP3Ncl4RgYZC/ixxtYA3ZRpvfWtTivDMN4itFHHbL0Ubgnvsdq6l5a16L8y18w+0QMDHw4eIx0OIYWjT1UHWRvlb41S8PBlB1LMxLMzG7Mx1LE9SaygV9rny5nkKOtilKViQKUpQHy1K+0oBSlKAUpSgFKUoBSlKAUpSgPUEzI4eNijrsy7i+47EHqDcGrTgPaAyi2JgLf9SC2vqY3II+TGqpStceWo9Eqmi/Jz/hGvlXEsQNhh5P/ABUTxnnye2XDYYxlh/aYiwt6iJSbn4mofg2MEbHN7raX7V44vixJICt7AW166n/WtX5VNdFubIyOI52kkdpZX96RtSfQdh6Cs1KVzNtvbKClKVAFKUoDZ4dBnkCEkA72621t+1bnG8AsYDJoCbEX09N/nU5yhyi0mWeUlE3RR7zjvr7qn6n00NX3D8OiT3Y1HqRc/wB46104/Gqlt9FlDZxANX2u4TYKKQFWjRwNwVVrX+WlVDmXkyG2aBlhc7RuwCuey5jcN9R8N6m/FpLaeyXDOfUr1LEVYqwKspIIOhBG4Nea5igpSlQBSlKAUpSgFKUoBSlKAUpSgFZ8DgpJnCRIXY9B/Uk6Aep0r5gsK0siRoLs7BR8+p9ALknsDXXuB8HjwsQSPU7u9tXPc+nYdK3w4Xkf8FpnZUcB7PXIvNMFP5UGb/EbD9jW4/s9it5ZpAfVVYfQW/rVrOMjDFS4DLa47ZhcC/e2tvUdxWLBcWhmdkicOVBzZdQLNl373v8AQ12LDi9GnFFOPKbwxsGAmQm91BuAO67jrqL1UuKEeK2WwAsBbbQf63rtYrnXPPDoCxmw7xlxrNGjKSBcDPYbasoYet+9YZvHSW5KVOvRT6UpXGUFKUoBU5ybwgYnFAOLxoM7jvb3V+ZI+QNQdW7kfiHgRTsEZnZkUG3lFs3vW1tqToOlri4rXCk7Wy0rbOl1B818cGGjU3szEndb5UF2tm01ORf579K8cM5kSQkfhBN5D5VJLsEVQdS2Rbnt9bQTcXjkxT4iU2hgK2B0JIuYVUNa5uTIfWSPoK9DJfWl7f6zWuiv85Y9sqNiGJcrYhHjsQb5lR0F86lrEXsQwPQg3HknHYWeFVRCsqxrnjluzAAWuMxN01sLbXAsL1QeZuNjiOIjdQVijjUvnOkd5FVj882voBfasWK42VaOeOVEZC1nVr+YWDZk2OZNCNQxuexGLyub1ro1U/aXD2k8IUBMSgtqI5Labi0Z/bL817VRKtfFeakxvDZ5HGTw0yqn5pw18yi5OVVUH0Dve9r1VDWPkylW18nNa0xSlK5igpSlAKVmjwkjAFY3IY2BCsQT2BA1PpXyTDOouyOova5VgLjcXI39KnQMVKywYZ3vkR3tvlVmt8bDSsbKQSCCCNCDoR8RQHylKVAFKUoC5ezPBgzSyke4gUfFyb/4VI/mq7cY4iuHhaRhciwVdi7toij4nr0Fz0qp+zCQWnXreM/9w/38a1ObOLB5y1/usPdU/VJ+Nh8PdB9L7Ma7pyLHg2vf+S/LjOyJ5g4sYEubyzSEk5R7zMbMQOguAAOgRKx8t8xSoWjUJEUCPIzq7SM7glzl0B8uVAvZdbkArWcarYgSzF8r+VMOq2uzXJIUNpYBFtrsT3tWThMjBJCzJlQIqlPdAjDXzMN2AkjBbfvqpAYcfCeT9srO0nReTNiJr3xgddcwCyBDfcELIgIt0sBb41k5K4fnxMyuweNoJFyqoVAJGjTy9dQrdTqD8arHC5p5Y5PsuqhigfTzOPMfDF/yXYs1lFt8xsbDwvGrDGfM0mIxEYTMGKkMWHiIh9wAKV84HlIY3NbKu+y8Km9sqVrEre5VmUnuUYqf3Ffa18FbKbWtnktlJItna1ibEi2xNbFebS02ijFKUqpAqY5Z8R5TFFa7AkAkLqAQSL/iCszD1UHpUPWTDYho3V0OVlIKnsR/varxXGkyU9Ms+MwM8JCSIMuRQAGU3CpHHlAG3iS6XNtFHUVWZpZcRiFhiYTHxSIgLWLG/iSbaIT4jZzchdBppV+My8WhVEn+zSLrMgQM7CxAysWH3d2Y3sdSAbWN5HlXkuDAszoXllYW8STLdV0uqBQAoJGvU6a6V3LHye99f4OiHp8iunkzEMER0iKhZczBreeTw2uQLZrOp+IUA71Ev7MJBJmAJHiNr4ig5M1vdN1Hk1t5jfr265WrxXiUWHiaWdwiLuT+wA3JPYVp9JfkNs5dzZgZMJgY4coBmlkTRl1uYxmsP+hCV9BJ3qCrb5g4jLi8T9olUxxhcuHjO6od2b9baX7CwrUrhz0m9L4MKe2KVv8AB+DTYlssKXtux0Vfi3+W9XLCezcW+9nN+yKLfVt/oKpGK79IhJs59Xyui4j2bJb7udwf1KpH7Wqo8c5cnwpvIt0vpIuq+lz0PoamsNyttBy0SWCkSP7P95F9xDLN/aR+ad82Rfe1YZYf7pqO4kg8CCNXjPhxNI9nU3eRxmUWJuwUR6ehNRFKq661+/H+hsmOGypHhZmbK7SskeTOFbICXc2U5rFliH1qRcxYiIyyGL7Q6ynICQWd3WOEZbm2VbsB103sxqrV7gmZGDISrA3BGhB9DRX8MbLTjMPhPEZLQqUZytnNmEceUCRwxAzy65RYgKRoW1hOPrGJyIihUKgvHfKzZRnIv3bNp00FZeD8BxGLYlF8t/NI5st+uu7H0F6tmH9nCW+8nYn9CgD/ABE3/atVFWupJ02c9pV/xfs4Fvupzfs66fVdvpVP4xwWbDMFmS1/dYaq3wb/AC39KzvFce0Q00ZOXeIGGb+0MayKY2cC+QNbzAd1IvfpqfStr2hYLD4ZIoTLqVDlSLKEzBSfLrqbjsB10FQVWzlXmEqvh4iLxoUFlfIJGjH5cpF3T0Go7EWtphqG9X/YmdfJRnxkuIZUggzF1UiKJA8uQMQCZL3RlDB10NiTe17m28r+y5/s4GMkKk3IiTpmYH71gbObAjKNAWOpro/B58O6E4UxFSbkRZRr+pVsQdBuL1v5a9DSZrpFSHJS5j9992ZDIYvDUKSWvaykeUAKMu3lF71Ac9cIGGjOIbEFpGBigjCAXaRibb7AEk2Glu2lWjmHnXCYQFWkEsvSGIh3J9baIPU1y/iOPmxc/wBoxNgwBEcQ1WJT0Hdj1brWGVxC/kiq0YMLDkRV7ACstKV55iKUpUAUpSgPnUMCVZTdWUlWU9ww1BqdwnO2PjFs8Uw/6qEN83jIv/dqDpWkZKj0yU2iwYjn/iDCyrhY/wBQWVz9GIFQkeJd5xNi5GxLDbPYKn8EY8qmsVKms1102OTJrFytiHMaFcoAa5HoL6/OvvDOWpJcSkWynVnGwUe98+gHciozA4sxNmGvQjuK6DyRjwzSvsgVBc7hixuPUar9BTFKu0mTK2y3YHBpDGscShUXYf5k9Se9anGeJ+CB0NmYncAKNyPqf5TWz/6glmN9FFz1IufLoOraWG5uO9UPm/GBwxkDeeRIQqXZgFv41uhsBJqdPNrpXdmvjGp+ejSnpdEp/wAXHDQLJjEa8wEiZQLDPlEaMSbJfTVra5t7E1OcC4kuNwokMdlcurIxDiysV3GhBsD865rxI+O//MTEWKmOJcpRFQ3VQTcuyt0Nt2A8p0tPIGPyw+6Fw5zWchr5kC5vMdJFAU+dbLfyi9tJnIt8fgtoqnOPAvsmIst/CcFoz2/Mp9VuPkRUFVx5rxr4nCZ38vhuZrdlMi4eNR8s7HuRfYiqdXBmlKtz6Zlc8XoVN8o8B+1z2a4iTzSEduij1P8AQGoSuqezrCBMEG6yuzH4A5B/2n61OCOd6ZErbLJBCqKERQqqLKoFgB2ArBPxKFELtIoQbsTp6VE8z8UygwobEjzt+VT0+JH0B9binYPGtPOQgVkisfvDaMm9lL9SBYkL+IgX2166z6vhK/7/AILVkSejp8ThgCNiAR8DqNK0OMS4coYcQyWYaqx19CBuCOhqutmYGL7bKPxLkEQBB3FwmbRuhOuYb62isTg44Hz+M5CuocLlW/iMAwa39o1m2J09K2dLRLtEHxvl+TDyyIdVSxVvzKx8pt33B9VNbWA4jEsIF7FRqLak9bd6tHO2MAhhxGRlOYoVNg1pAWTMOmqA2OoDbVzvEzl2LGwv2Fq83NCitIpS0zxxIiaTxCuVtgVurAfxLY1qyYXMLM8zDs00zD6FrVsUqiul6ZXZhw+FRBZFC/AVmpSoApSlQBSlKAUpSgFKUoBSlKAVbOAcTC8OmjBOfxNLC9s5jsew1jIv6k7A1U6y4aVgSqsFDjKSdAASCCfQEDXtetMdcWTL0zo2IxAjzCMj7t82uuZ7+FBm7+fPKfl2qrTqJZSqyeGkMYTMQSRc3kudtvCUm/7HWw8Q4BNFHNKZIyPfuWNrKuSPS35Wk6/iFV3hXKGKxRyMDFAGJkmIZWmbzXMasNRrlDEAWsfNYVu8d1Xa9Gvbpa+DT4Fw9cXOVN1w/uXtlMrZbqlxpYXRmHwHXSfwOKMyNDmIDnC2sPdM0cYksDpa0UjEW3J71NYDlV8OxWEKIVaFo0B1zKAJmuerEAm+5JNQMHKOPVzYJbIoBDj3lWwPfYvb41f6bXSRd297Izm1g2FlkBPhtNFDAt7ZvCa2c23spHpdj1qCNTGNmQ45YSyiLBXAsQQZGLE3I0zAuxPyrNxqZXj8jobG5Fxc/wC+1YZ33oxt7ZA10PlTjXhYEZjfJmREy2BYsWFydWNmBOXQL3JFQmEx8WRdVXS2UkXFv971kwmKhbEL5gWYZV3sDfTXbXb1OWqRbjbXsqnr0afGJpZZRBGfO5LSSHoN2Jt2voOpIA029Dh4iUpE4ZFXMzEksW2diANb26dFt0tW5Byzj7SnwkDSnUtKoso91WsCRbew6lgdLGpHAcgO5Bxk4ZRe0UOdBY9DKSHy7+UW6a11YcNTPft+yqx0yt4XHFmkSC7OqmQyAjJGF1zZvxG5sFHmN9dNa34ktN4mIkLGMFznygKcyWXKPxKGQsbk65AbZr3r/hjC5PDEIVMpQIpZVAZsxsFI6/0r3/w9hs4cx3IYvcu5GYlmJILW3YnXaw7C2302bzKk5rzNxFBhY4QJC0uJeTxHsGkyNICxXdfKEFmtqTYaVBVt8y46LEY53gH3MWZFe5PiOzF5XFztmYgfOtSuHM/uM7e2KUpWJUUpSgFKUoBSlKAUrfwM8axuHAJN7eW590gWNtPNY7isp+zdD1G4k0Gck7HXy5R9datogi6VKSyYcqQFs2UhSM1h5nI31JsUvfoK8xNh8ouLmwvo/pm1va5N7aWA3pobI2lbuNeEr92tjca+bUXe+57eH+9aVQyRSlKgFk5c50mwoEbqZ4RstwHQdkJ0Zf0m3oelXXC8/cPca4lIj+Wa8R/x2B+RNcmr4RfeunH5NStPssraOuYvn3h0YucZC3pG3iMfgqXNUnmP2hzYkGLBI2HiOjTvpIR18NPwX/MdfhVYCAbAD5V6qb8qmulol2zFh4AihV2H1Pck9TWWlK5igr4RX2lQC2cv8+SQKI8SrTRjQOtjIo7EH+0A73DfxVbcPzzw9xf7XEn6ZCYm/uvY1yavhUHcXrpjyalafZdW0dWx3tA4dGL/AGpJD0WK8rH5JeqHzRznPjlMUSthsMdGJP3so7G2iKe29QiqBsAPhXqpvyqa0ug7bPEcYUBVFgBYAV7pSuYoKUpUAUpSgFKUoBSlKAUpSgFKUoBSlKAUpSgFKUoBSlKAUpSgFKUoBSlKAUpSgFKUoBSlKAUpSgFKUoBSlKA//9k="/>
          <p:cNvSpPr>
            <a:spLocks noChangeAspect="1" noChangeArrowheads="1"/>
          </p:cNvSpPr>
          <p:nvPr/>
        </p:nvSpPr>
        <p:spPr bwMode="auto">
          <a:xfrm>
            <a:off x="155575" y="-136525"/>
            <a:ext cx="30003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39" name="AutoShape 6" descr="data:image/jpeg;base64,/9j/4AAQSkZJRgABAQAAAQABAAD/2wCEAAkGBxQTEBUUEhQWFRUWFhkZGBcYGBYXHBodGBoYGhcfHBgZHyggHBwlHBUUIjEhJikrLjAuGh8zODMsNyguLisBCgoKDg0OGxAQGywkICQsLDQvLCwsNCwsLCwsLCwsLCwwLCwsLCwsLCwsLCwtLCwsLCwsLCw0LCwsLCwsLCwsLP/AABEIAOEA4QMBIgACEQEDEQH/xAAcAAEAAgMBAQEAAAAAAAAAAAAABQYDBAcCAQj/xABCEAACAQIEBAMFBgMGBQUBAAABAgMAEQQSITEFBkFREyJhBzJxgZEUI0JSYqFygrEzkqLB0fAWJGOy8RVTg8LhNP/EABkBAQADAQEAAAAAAAAAAAAAAAABAgMEBf/EACkRAAMAAgICAQQBBAMAAAAAAAABAgMREiEEMUETIlHwYRSBwdFCcZH/2gAMAwEAAhEDEQA/AIOlKV4pzilKUApSlAKUpQClKUApSpHgPBpMVMI49OrMdlXue57DrUpNvSBHKLmw1J2HepOLlzFsLrh5beqkf1rrPBOAQYVbRKM3WQ6ufn0HoNKlK7J8Tr7maKPycIxvDpYv7WJ0/iUgfU6VrV36RAwIYAg7ggEH4g1QecOSlCtNhVtbV4htbqU7W/L9Oxpk8Zytz2Q40c/pSlcpQUpSgFKUoBSlKAUpSgFKUoBSlKAUpSgFKUoBStnhuAknlWKJczN9AOpJ6Ad66nwDknDwAGQCaTqzC6j+FDp8zc/DatceGr9EqWzkqRMfdUn4An+leWFjY6H10r9BqLCw0HYaVr43AxyrlljVx2YA/wBdq6P6T+S/0zglKvXNnIvhqZcLcqNWiOpA6lTuR6HX41S48I7LmCkjvb+nf5Vy3FQ9Mo1ow11v2fcPWLBIwsWl87H5kKPkP3JrnHC+HRyC5ckjdRpb59RXQsFxZo8IGzqzgpaIFfKgcRhQOlwrm5vsT6Vt42k3TL412WiVwqljoFBJPYAXNVqLml2LBcPfLcn7zZVvckZL3FjcC/petPmTiJEU0hdS6wuiRxvm82zlly6dRmPQ7A1l5SwxWUDokMik9/8AmJFU/MRmuysn4NdEhwDmLx2CvH4ZZQ6DNmuCNQdBZtH2vcKTpU7mF7X13t1qiRoyCCWMAtGZFUHQazrFqdPKFBJH6amYsapDYhWJckRqCQLguoFlOq5tSL9zptScqYOfc68NGHxrqosjgSIOwe9x8mVvlaoOrvzUqzYqMOL2gfzAkfjWwHXRSN+pNVniXDgjoqt7/wCbprbp01rz8qSt6OelpkdSpTA8vzyyiNVt1LH3QO5I/pvV64ZyZhowM4MzdS2i/JBpb43qceGr9EqWzmFfa7J/6Rh7W8CK3bw0/wBKqnF+GcOeXwUlEE5tbKGKXZsqg3GTVvKLMLkEakEVpXiUl0yeDKNStzivDJMPIY5RY7gjZh3B6itOuZpp6ZQUpSoApSlAKUpQClKUApSvhoDpXJogwWGEszASzjMAAWbIPdAVQTb8V/Udqml5vw5YKBISXye6PeyGS3vb5AW+HxFVHjCYTHLGqMIZ0jAEi+YZFUZVYDexLfDK1txUF9umwc6xY6LPsVkUqXF7KSrdVIa1yQR5tdhXdVXjnUJM6omdFqn56zNmjICsLR731W9ySAragnr8QL3+w83zB8x8y3UEWHYKTYC5BJvuLbXqn8c4PlljdFNpHIjRwLA9VUb2sxtr8yKkeBcq2DM7LZQbIjOufMmjORtZyNLH9rUXmSlujXh8JHUuHcRWWIOGA0Ga34WIBI1+I/aub8X4pHHIbA66gAAA20YgX0W+ovsGA6VscKxseGHh4jEKwZFEhWRfI65bsq/G9gNbW32MNznw8QmBlfOHdwD+nIWHmvroqa/SrZbjJjbRjklJMi4sc6lipsWNyba9f9TV35SwX2nCizoGTyEEG4JlEhY23uoUA/xVz+pLl/jUmEm8SPUHR0JsHHb0PY9PmRXHipKvu9GEvTOj4vlp3V/PGGbKgbKfLGpBPrmaxJ6X614hdsNMPGBy5XVZACwcWR1OmzZlm8p/FIAL3qX4Fx6DFpeF9R70ZsHX+Jf8xcHoakxXo/Tlro2KdhuDzzogYeCigE5rhmZgzPZdwviP+KxOTQWOuxNy5OQPvUJuOh0AybWH6F+lWhjYXOgG5Owrm3O/PwYNheHtmc+WXEL7sY/EEP4pOlxoKrWOJXZDeircVx7NjZikmZYj4Ssp0YhmeQj0zuV/krxhcZlfO6+IfU6/KtGCEIoVdgLVv8Iy/aIs3uiRCfgGBP8ASvPp8qMW9s63wrB+FGAR5jYv8e3y2/8ANbTMACSbAC5PYDc1q4fHq0PjN5FsW1N/KOvz6fEVC858Z8LCEoLs6ZspOU5egN9szZR8M1eptTPRt6R84tzSoXJGp8V1OW5HkvoHb0FwbbnauXYnErIVRnChXDZlizx58qhctpRqQhYFFvqbAHPWzj8QYpAjpmYkzsxByyh8rWDMbpIjFCBpa+6ixrJy1wF5ZPEbywsmudVvKreVfE7A5ZL6bICLEAiE2l9xClvstnNvEvHw65lFwkTgkWbNIisw12BzAW+FUsG4uOtT8DeJJ5SSokbISNWNz5iO4Gw7n9NV9RYuvRZJFF+yuwH7CvOyvlTZk3ts9UpSsiBSlKAUpSgFKUoBSlKAtvK3KDzLFKJfIc50FrWKqQTr5jmlsOwubXqa5s5fkkCgjxHZ1RCNc487nys6rGUUSnQ2YNa+wqI9n3HWgZ0e5gOpP5G2v8CN/gD8eoowYBgQQRcEWIIPUHtXpYmsiVfJtL2jkU3CMbh4RM+cCM+VSS5UlBmcAlkChc9ySLa63tWPB8DxXEbFrBM2YsUKKhIZWI0Us1wpsGbpsNK7HWDBYRYkyILLdjbT8bM529WNX+jO96X/AIX2ypYL2aYSM3OaTtnuwFtrC9vreqt7SlVMTh8Opv4aPKQABkDARxiw7gOf5a6LzRzHDgYDLMbk6Rxj35G6Ko/qdhXE5MRJNLJPObyzNma2yjZUX9Kiw+prDOoievZS66PtKUrhMTZk4eBAk+YqxkZEtmV/KFLMrgggedRp1qS4Rj8fJnCY+dFjTObrHKbXVQBmQsSSwA1rUxeOjeONAjgRRso8w99nzFz5dtbZfRday8I4osMbraQM7Ic8bqpAjJIAup3JBP8ACK2m+L6fRKZr8TweJxBIknxOMRbX98JewJBjQAXF7EHtWsOHukYbwmWPSxyELrtra2txVjgxkP2YqJPCJ8YrbzmMS2Ux5SMxuqLeQdzt1xczY2N0URyX84zKMpz5IwiyFgBYkKBk6XNTfa22Syu0BtqLj4b/AC9aUrAqdBPGUBPmjZVWJY1/CfKzJdCT7okW47x96qPMmMeWVM1rC0hLtsVsYgSQRrqSMp1bQWFq3uWuNRorQYgARPtLlBKXPmBNr5CL6/huTttq8S5axkk8hijMsbNZZc6BWUgMANR93lypud3PQX9CH9TTNd8tGhw3hZxOJjw4ZfO4MylxIypGqi6sxufcNj5gGbeM3Wuq4LgMUaBDmcae8eyqgFhbQKg09T3rT5Q5d+yoWkOaaQLmO4QKAAinU2BG9+gGyip6WQKpZiFVRcsxAAHck6AV06LmpipIcNFJMVRFjVnYhVXbU7Dcn9zXFcIWK5n95yzt8XJY/u1XLjfGRxJvChN8HG13fbx3X3VXr4anW/U27VW8fhDG5U7bg9xXD5Np/ajK2a9KUrkKClKUApSlAKUr3BCzsFRSzHZVBJPyFSDxQC+1WXC8kYlhdvDj9Ga5+iA/1rfwPJk0T5yY3sNApIN/5gBt61p9HJ+CeLIjhWNVAI2UpoWzHqeulvQ/SsWC5oxMDk4dwEJv4TjNH8gCCpPdSBcnQ175qUq6qylWAJNwRp0+Ox1qEqqqofQ9F3i9qMoHnwSk90n0+jJcfvWnxD2l4xwRBh4YP1yOZiPgqhRf4k1VKVr/AFOQnmzxNnklM08jTTHTO/QdlUaKPQV7pSsXTb2yopSlVApSlAKUpQClKUArNgcdNB//ADzPFrcqLFCfWNgV+YANYaVaacvaBLtzjxG1hND8fAF/+637VD8QlmxBH2qeScA3CEhYx/8AGth9b19pV3mt+2TyZsYHGNEfJaxFrHb02qQlwMsxZnAUhfLa1ifqfX6isXAuByYpiE8qKfM52HoB+JvT6kV0LA8DhjQLlMlha8lm/wAPu/tVseCr7+CVLZym9fa7CcJHt4cdv4F/0qK4jyrhpRonhN0aOy/VPdP0B9RWj8R/DJ4M5nSpDjXB5MM+WQXBvlce61v6Ha4P/wC1H1zNNPTKClKVUGfAYN5pVjjF2Y2HYdyfQC5Pwrq/A+DR4aPKguxHncjzMf8AIdl6fHWqx7NcEPvZjvpGvp+J/wD6fvV3dgASSAACSToABuSTsLV6HjY0p5P2awvk1uLcRTDwvNKbIi3Pc9gPUmw+dQ3JfMT4tHMqBGBLKFvYxkkDfcggg7broL1XfalxaOXCxLDLG6mbzZWVh5VsNjtdjqOvrpWhwri8WBxfnZ2VYjHkQBrXEbAjXqUJve1iLVpWTVqTVT1s6VxLh0c8ZSVcy9O6nup6GuU8c4U2GmMba9Vb8ynY/sQR3BrqPBOKLiYVkVWTML5GtmAJYKTbTzBc1r7EdxeC9pGEBwyS9Y5AD/DIcpH9/wAM/Wq+RjVTyXtGdyc8pW1w3BeKzDMFCo7liCQAgudvoPUith+E2RXMgCtEJL5TpdmRF9WYo9vQX2vbz1LZiRtKVvYvhMscixlSzlFcqoLEBhexA6gWv8ajQNGlb3EeFvFI6WZwpYZwpAPh/wBpbfRTcE30tXrF8IdFLC7Kscbu1rBDKAVU/qsyn51PFgj6UpVQKUpQClKUApSlAKyYaAyOqLa7sFF9hc2ufQb1jrY4dErTIrMygk6qQDsfxEHKLXubHb5i0rb0Sls6pw+GKJFhiZbKNBdczfmJHUk6mtLjnG/BZY0sZG8xvsiX3I6s2yj59NcOMngwGHvFGoZ9EXUs7W3dm8xAuCST2GlxVMXxHl8NfvMVObsT0vvc/hUDfsot6V35crlKZ9svVa6XssD81TNJkjQZVs00uUt4aE2BCj32J0C7m1wKrnGeb8Y0yywyrDh8jMqsigNlGviF1LNY3uEFyFOUAMGrd4lxeOKFsDg1E7SF1nnb3CQoLlSD5iNP0rl/Ed6ni8cIRaNmUouTOupzs13torrYsbqh1sNTlNawnK7e2T93pHTuG46PimEkUqUKtluUZbNY+HIit5sp82m+jA1z50Kkqwsykqw7FTYj6g1YeRMb4PiSPMjQu6Ruxz51kRJnJYtJJfQKuh1va1waiuYJ1fGTMgYK5RxmABOZBc2udCVJ+dc/lSmuXyRaetmlSlK4TM6J7N2vhpB1EpJ+aJb+h+lRntTxUsaRhJSVkOsREdhYqFJsucqSTuSMwttpUdyTj0jxGSULklAW7AHKw9w69Dcj5jtXQ8bw1HjZAFTMLEiONiPk6lb/ABB+FelgarGkbQ+jjuNeMlgviTSEo6O9nyknMbjpqRsNywOtrOFcOMkgy52lLr4jWNlLEaAjdrm9tSfQaG6cN9nQQESYhr2GsI8NgbFTZyTcWIHujr3q2YHg8MSBY41AChdQCSBfcnc6monA/l/v+jXl+DNheHrGqqubKnui5A7age9/Nc+tQntGfLw6W/V4VHxM0f8AoalPsY/Iv91a597Qccr4iPDRhfuT4kxAAsxBEaEjrYliPhW+XUw2YuujU4M2ZZYUQmWdQinMqgKrCRhr3yC+o0FeuLYpr4eOZbRxxR2CMpzr1cOLgk+a29tu9/HAcSkbO7Nlbw2WM5M9mcZSxG2iF9OpIqbi47hmldpM2TxICq5B7sKHoD5VMmU5BpbTqSPMnTXszRXuGy5GzhGZ9fCIsQGWxJIIsxUEG3S4JqWj5kiEpcwlgfs+mdV0gFrGy2yk5GsLaqNxReNIsQVZZMy4WRF8th4ssmZz735SRfYWG+1Z5ONwq9oRdFV/CjMf4mQRoGJPS7E2ABIuSSdJnpeyUOH4wzwmJYvM4aIO0wW7Sy+KwW41JVQD/CNr6xnFuMLKJVCFS8/iXzhgAqZFXQC9vNb4/OpM8SKGJJWbxFSZyAoNppgUjGUWAKrlPSxNR3GsUPDjit94EQTbaNGZAoBHXK4zfADoaU+vYZDUpSsSor4a+19ViCCDYjYjpQFnmgWPxAY4/wDl8IiteNDeebLYm66lc53/APb9TeD4XgmkxMcRFi0gU3Hu6+a4PYAmx7VifGykEGSQhveBdje219ddhvXlMS4YuHYMb3YMQxvvdhrrV202TsmYeGHFSySKhSJnHhrGgFw7lYwq6AAAMSx/K1fMRwmCMAvJJ5ppEQBVuVjcLnNyLA+b5ioo4+Um5lkuQATne9gbjW/Q61heQm1yTba5Jtckn9yT8TTkvwCxxcrXlMZZiVlETBQCQWdwh7AeGhkN9tB10hYJRFObPkQMylmW5yg3F06sSq+XYnQ6VhjxTrcq7qSbmzMLkG4JsdTfW9Yqcl1pDeiTx+LKr48xN7WRXbMVGp1PU7knv6KBUTJiJFGVSUaZS0hzeG8iAC8QNvu1vud2YbEJrNDg0mPBkieMSRqo8MmxDHN5wbEKMypY2PUaFbnFhvZ5jGAEjwp5w1yzSAXU5yI1ULcsQdT0OutduDH/AM37ZeZ29srk5BGWHJkQiwzHw/DlzA51JDNljive9iNbXIFeoFdxkVg5jDyhmUPEgCMHR2b3hljsdfMBG631ve+F+zGBSrYiaWdhe4FoUbQKAVW7WAUfiH+VXbB4dIo1iiUJGosqLoAPh/u9dGjRpfH7+/3OYYJfDeGEt4caM2ImYE3Mng5mJZsxsodE1JbW17i9Rc2NE080i5smYKuYljZFA1Ykkm97kn6bDonO3MYwkOWOxxMwIjTTroZGH5V9dzp3rm2EgyIFve257ncn5m9cnkPiuO/Znb+DNSlK4jM+EVbuXudjEojxQZkGiygFmUdA67sB+YXPcHeqlStMeRw9olPR2TAcVgmXNDNHIP0sD9RuPnWTF4+KJc0siIo6uyqP3Ncl4RgYZC/ixxtYA3ZRpvfWtTivDMN4itFHHbL0Ubgnvsdq6l5a16L8y18w+0QMDHw4eIx0OIYWjT1UHWRvlb41S8PBlB1LMxLMzG7Mx1LE9SaygV9rny5nkKOtilKViQKUpQHy1K+0oBSlKAUpSgFKUoBSlKAUpSgPUEzI4eNijrsy7i+47EHqDcGrTgPaAyi2JgLf9SC2vqY3II+TGqpStceWo9Eqmi/Jz/hGvlXEsQNhh5P/ABUTxnnye2XDYYxlh/aYiwt6iJSbn4mofg2MEbHN7raX7V44vixJICt7AW166n/WtX5VNdFubIyOI52kkdpZX96RtSfQdh6Cs1KVzNtvbKClKVAFKUoDZ4dBnkCEkA72621t+1bnG8AsYDJoCbEX09N/nU5yhyi0mWeUlE3RR7zjvr7qn6n00NX3D8OiT3Y1HqRc/wB46104/Gqlt9FlDZxANX2u4TYKKQFWjRwNwVVrX+WlVDmXkyG2aBlhc7RuwCuey5jcN9R8N6m/FpLaeyXDOfUr1LEVYqwKspIIOhBG4Nea5igpSlQBSlKAUpSgFKUoBSlKAUpSgFZ8DgpJnCRIXY9B/Uk6Aep0r5gsK0siRoLs7BR8+p9ALknsDXXuB8HjwsQSPU7u9tXPc+nYdK3w4Xkf8FpnZUcB7PXIvNMFP5UGb/EbD9jW4/s9it5ZpAfVVYfQW/rVrOMjDFS4DLa47ZhcC/e2tvUdxWLBcWhmdkicOVBzZdQLNl373v8AQ12LDi9GnFFOPKbwxsGAmQm91BuAO67jrqL1UuKEeK2WwAsBbbQf63rtYrnXPPDoCxmw7xlxrNGjKSBcDPYbasoYet+9YZvHSW5KVOvRT6UpXGUFKUoBU5ybwgYnFAOLxoM7jvb3V+ZI+QNQdW7kfiHgRTsEZnZkUG3lFs3vW1tqToOlri4rXCk7Wy0rbOl1B818cGGjU3szEndb5UF2tm01ORf579K8cM5kSQkfhBN5D5VJLsEVQdS2Rbnt9bQTcXjkxT4iU2hgK2B0JIuYVUNa5uTIfWSPoK9DJfWl7f6zWuiv85Y9sqNiGJcrYhHjsQb5lR0F86lrEXsQwPQg3HknHYWeFVRCsqxrnjluzAAWuMxN01sLbXAsL1QeZuNjiOIjdQVijjUvnOkd5FVj882voBfasWK42VaOeOVEZC1nVr+YWDZk2OZNCNQxuexGLyub1ro1U/aXD2k8IUBMSgtqI5Labi0Z/bL817VRKtfFeakxvDZ5HGTw0yqn5pw18yi5OVVUH0Dve9r1VDWPkylW18nNa0xSlK5igpSlAKVmjwkjAFY3IY2BCsQT2BA1PpXyTDOouyOova5VgLjcXI39KnQMVKywYZ3vkR3tvlVmt8bDSsbKQSCCCNCDoR8RQHylKVAFKUoC5ezPBgzSyke4gUfFyb/4VI/mq7cY4iuHhaRhciwVdi7toij4nr0Fz0qp+zCQWnXreM/9w/38a1ObOLB5y1/usPdU/VJ+Nh8PdB9L7Ma7pyLHg2vf+S/LjOyJ5g4sYEubyzSEk5R7zMbMQOguAAOgRKx8t8xSoWjUJEUCPIzq7SM7glzl0B8uVAvZdbkArWcarYgSzF8r+VMOq2uzXJIUNpYBFtrsT3tWThMjBJCzJlQIqlPdAjDXzMN2AkjBbfvqpAYcfCeT9srO0nReTNiJr3xgddcwCyBDfcELIgIt0sBb41k5K4fnxMyuweNoJFyqoVAJGjTy9dQrdTqD8arHC5p5Y5PsuqhigfTzOPMfDF/yXYs1lFt8xsbDwvGrDGfM0mIxEYTMGKkMWHiIh9wAKV84HlIY3NbKu+y8Km9sqVrEre5VmUnuUYqf3Ffa18FbKbWtnktlJItna1ibEi2xNbFebS02ijFKUqpAqY5Z8R5TFFa7AkAkLqAQSL/iCszD1UHpUPWTDYho3V0OVlIKnsR/varxXGkyU9Ms+MwM8JCSIMuRQAGU3CpHHlAG3iS6XNtFHUVWZpZcRiFhiYTHxSIgLWLG/iSbaIT4jZzchdBppV+My8WhVEn+zSLrMgQM7CxAysWH3d2Y3sdSAbWN5HlXkuDAszoXllYW8STLdV0uqBQAoJGvU6a6V3LHye99f4OiHp8iunkzEMER0iKhZczBreeTw2uQLZrOp+IUA71Ev7MJBJmAJHiNr4ig5M1vdN1Hk1t5jfr265WrxXiUWHiaWdwiLuT+wA3JPYVp9JfkNs5dzZgZMJgY4coBmlkTRl1uYxmsP+hCV9BJ3qCrb5g4jLi8T9olUxxhcuHjO6od2b9baX7CwrUrhz0m9L4MKe2KVv8AB+DTYlssKXtux0Vfi3+W9XLCezcW+9nN+yKLfVt/oKpGK79IhJs59Xyui4j2bJb7udwf1KpH7Wqo8c5cnwpvIt0vpIuq+lz0PoamsNyttBy0SWCkSP7P95F9xDLN/aR+ad82Rfe1YZYf7pqO4kg8CCNXjPhxNI9nU3eRxmUWJuwUR6ehNRFKq661+/H+hsmOGypHhZmbK7SskeTOFbICXc2U5rFliH1qRcxYiIyyGL7Q6ynICQWd3WOEZbm2VbsB103sxqrV7gmZGDISrA3BGhB9DRX8MbLTjMPhPEZLQqUZytnNmEceUCRwxAzy65RYgKRoW1hOPrGJyIihUKgvHfKzZRnIv3bNp00FZeD8BxGLYlF8t/NI5st+uu7H0F6tmH9nCW+8nYn9CgD/ABE3/atVFWupJ02c9pV/xfs4Fvupzfs66fVdvpVP4xwWbDMFmS1/dYaq3wb/AC39KzvFce0Q00ZOXeIGGb+0MayKY2cC+QNbzAd1IvfpqfStr2hYLD4ZIoTLqVDlSLKEzBSfLrqbjsB10FQVWzlXmEqvh4iLxoUFlfIJGjH5cpF3T0Go7EWtphqG9X/YmdfJRnxkuIZUggzF1UiKJA8uQMQCZL3RlDB10NiTe17m28r+y5/s4GMkKk3IiTpmYH71gbObAjKNAWOpro/B58O6E4UxFSbkRZRr+pVsQdBuL1v5a9DSZrpFSHJS5j9992ZDIYvDUKSWvaykeUAKMu3lF71Ac9cIGGjOIbEFpGBigjCAXaRibb7AEk2Glu2lWjmHnXCYQFWkEsvSGIh3J9baIPU1y/iOPmxc/wBoxNgwBEcQ1WJT0Hdj1brWGVxC/kiq0YMLDkRV7ACstKV55iKUpUAUpSgPnUMCVZTdWUlWU9ww1BqdwnO2PjFs8Uw/6qEN83jIv/dqDpWkZKj0yU2iwYjn/iDCyrhY/wBQWVz9GIFQkeJd5xNi5GxLDbPYKn8EY8qmsVKms1102OTJrFytiHMaFcoAa5HoL6/OvvDOWpJcSkWynVnGwUe98+gHciozA4sxNmGvQjuK6DyRjwzSvsgVBc7hixuPUar9BTFKu0mTK2y3YHBpDGscShUXYf5k9Se9anGeJ+CB0NmYncAKNyPqf5TWz/6glmN9FFz1IufLoOraWG5uO9UPm/GBwxkDeeRIQqXZgFv41uhsBJqdPNrpXdmvjGp+ejSnpdEp/wAXHDQLJjEa8wEiZQLDPlEaMSbJfTVra5t7E1OcC4kuNwokMdlcurIxDiysV3GhBsD865rxI+O//MTEWKmOJcpRFQ3VQTcuyt0Nt2A8p0tPIGPyw+6Fw5zWchr5kC5vMdJFAU+dbLfyi9tJnIt8fgtoqnOPAvsmIst/CcFoz2/Mp9VuPkRUFVx5rxr4nCZ38vhuZrdlMi4eNR8s7HuRfYiqdXBmlKtz6Zlc8XoVN8o8B+1z2a4iTzSEduij1P8AQGoSuqezrCBMEG6yuzH4A5B/2n61OCOd6ZErbLJBCqKERQqqLKoFgB2ArBPxKFELtIoQbsTp6VE8z8UygwobEjzt+VT0+JH0B9binYPGtPOQgVkisfvDaMm9lL9SBYkL+IgX2166z6vhK/7/AILVkSejp8ThgCNiAR8DqNK0OMS4coYcQyWYaqx19CBuCOhqutmYGL7bKPxLkEQBB3FwmbRuhOuYb62isTg44Hz+M5CuocLlW/iMAwa39o1m2J09K2dLRLtEHxvl+TDyyIdVSxVvzKx8pt33B9VNbWA4jEsIF7FRqLak9bd6tHO2MAhhxGRlOYoVNg1pAWTMOmqA2OoDbVzvEzl2LGwv2Fq83NCitIpS0zxxIiaTxCuVtgVurAfxLY1qyYXMLM8zDs00zD6FrVsUqiul6ZXZhw+FRBZFC/AVmpSoApSlQBSlKAUpSgFKUoBSlKAVbOAcTC8OmjBOfxNLC9s5jsew1jIv6k7A1U6y4aVgSqsFDjKSdAASCCfQEDXtetMdcWTL0zo2IxAjzCMj7t82uuZ7+FBm7+fPKfl2qrTqJZSqyeGkMYTMQSRc3kudtvCUm/7HWw8Q4BNFHNKZIyPfuWNrKuSPS35Wk6/iFV3hXKGKxRyMDFAGJkmIZWmbzXMasNRrlDEAWsfNYVu8d1Xa9Gvbpa+DT4Fw9cXOVN1w/uXtlMrZbqlxpYXRmHwHXSfwOKMyNDmIDnC2sPdM0cYksDpa0UjEW3J71NYDlV8OxWEKIVaFo0B1zKAJmuerEAm+5JNQMHKOPVzYJbIoBDj3lWwPfYvb41f6bXSRd297Izm1g2FlkBPhtNFDAt7ZvCa2c23spHpdj1qCNTGNmQ45YSyiLBXAsQQZGLE3I0zAuxPyrNxqZXj8jobG5Fxc/wC+1YZ33oxt7ZA10PlTjXhYEZjfJmREy2BYsWFydWNmBOXQL3JFQmEx8WRdVXS2UkXFv971kwmKhbEL5gWYZV3sDfTXbXb1OWqRbjbXsqnr0afGJpZZRBGfO5LSSHoN2Jt2voOpIA029Dh4iUpE4ZFXMzEksW2diANb26dFt0tW5Byzj7SnwkDSnUtKoso91WsCRbew6lgdLGpHAcgO5Bxk4ZRe0UOdBY9DKSHy7+UW6a11YcNTPft+yqx0yt4XHFmkSC7OqmQyAjJGF1zZvxG5sFHmN9dNa34ktN4mIkLGMFznygKcyWXKPxKGQsbk65AbZr3r/hjC5PDEIVMpQIpZVAZsxsFI6/0r3/w9hs4cx3IYvcu5GYlmJILW3YnXaw7C2302bzKk5rzNxFBhY4QJC0uJeTxHsGkyNICxXdfKEFmtqTYaVBVt8y46LEY53gH3MWZFe5PiOzF5XFztmYgfOtSuHM/uM7e2KUpWJUUpSgFKUoBSlKAUrfwM8axuHAJN7eW590gWNtPNY7isp+zdD1G4k0Gck7HXy5R9datogi6VKSyYcqQFs2UhSM1h5nI31JsUvfoK8xNh8ouLmwvo/pm1va5N7aWA3pobI2lbuNeEr92tjca+bUXe+57eH+9aVQyRSlKgFk5c50mwoEbqZ4RstwHQdkJ0Zf0m3oelXXC8/cPca4lIj+Wa8R/x2B+RNcmr4RfeunH5NStPssraOuYvn3h0YucZC3pG3iMfgqXNUnmP2hzYkGLBI2HiOjTvpIR18NPwX/MdfhVYCAbAD5V6qb8qmulol2zFh4AihV2H1Pck9TWWlK5igr4RX2lQC2cv8+SQKI8SrTRjQOtjIo7EH+0A73DfxVbcPzzw9xf7XEn6ZCYm/uvY1yavhUHcXrpjyalafZdW0dWx3tA4dGL/AGpJD0WK8rH5JeqHzRznPjlMUSthsMdGJP3so7G2iKe29QiqBsAPhXqpvyqa0ug7bPEcYUBVFgBYAV7pSuYoKUpUAUpSgFKUoBSlKAUpSgFKUoBSlKAUpSgFKUoBSlKAUpSgFKUoBSlKAUpSgFKUoBSlKAUpSgFKUoBSlKA//9k="/>
          <p:cNvSpPr>
            <a:spLocks noChangeAspect="1" noChangeArrowheads="1"/>
          </p:cNvSpPr>
          <p:nvPr/>
        </p:nvSpPr>
        <p:spPr bwMode="auto">
          <a:xfrm>
            <a:off x="155575" y="-136525"/>
            <a:ext cx="30003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4340" name="Picture 8" descr="http://amberbelldene.com/wp-content/uploads/2014/02/ButterflyLifeCyc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84400"/>
            <a:ext cx="146304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sz="69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Introduction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14630400" cy="6934200"/>
          </a:xfrm>
        </p:spPr>
        <p:txBody>
          <a:bodyPr rtlCol="0">
            <a:normAutofit/>
          </a:bodyPr>
          <a:lstStyle/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can learn so many things from God’s creation which may seem so insignificant and may even be repulsive to us.  (ant, locust, lizard, worm)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ugly worm goes through a metamorphosis and becomes a beautiful butterfly.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this sermon we will draw some parallels from the life cycle of a worm to a butterfly and make application to our lives.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Just as there is a distinctive change in that creature, there is also a change in the life of one who becomes a Christian.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chemeClr val="accent2"/>
              </a:solidFill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sz="51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From Insignificant Beginning to Incredible Growth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14630400" cy="6934200"/>
          </a:xfrm>
        </p:spPr>
        <p:txBody>
          <a:bodyPr rtlCol="0">
            <a:normAutofit/>
          </a:bodyPr>
          <a:lstStyle/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journey to becoming a butterfly begins with a tiny egg which is about the size of a period.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egg hatches and it becomes a caterpillar which has an insatiable appetite in which it grows by molting (shedding of its skin).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grow from being conceived in our mom’s tummy until we are born and then grow significantly in our youth.             (1 Samuel 2:21, 26)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Psalmist gives praise to God for this and so should we.    (Psalm 139:13-17)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chemeClr val="accent2"/>
              </a:solidFill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6475"/>
          </a:xfrm>
        </p:spPr>
        <p:txBody>
          <a:bodyPr/>
          <a:lstStyle/>
          <a:p>
            <a:r>
              <a:rPr lang="en-US" sz="60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We Become like Worms when we Sin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14630400" cy="6934200"/>
          </a:xfrm>
        </p:spPr>
        <p:txBody>
          <a:bodyPr rtlCol="0">
            <a:normAutofit/>
          </a:bodyPr>
          <a:lstStyle/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Worms can be destructive- God appointed one to destroy the gourd that protected Jonah from the sun (Jonah 4:7). </a:t>
            </a:r>
            <a:endParaRPr lang="en-US" sz="4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Jacob was called a worm of which the Israelites followed his sinful example (Isa. 41:14; Gen. 27:35).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Even though David was a king he considered himself a worm (Psalm 22:6)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worm can be defined today as a contemptible person which we all are before God since we all have sinned. (Romans 3:23)</a:t>
            </a:r>
            <a:endParaRPr lang="en-US" sz="4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646238"/>
          </a:xfrm>
        </p:spPr>
        <p:txBody>
          <a:bodyPr/>
          <a:lstStyle/>
          <a:p>
            <a:r>
              <a:rPr lang="en-US" sz="54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Just As Worms Must Die before Changing We Must Die to that Old Self 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05000"/>
            <a:ext cx="14630400" cy="6324600"/>
          </a:xfrm>
        </p:spPr>
        <p:txBody>
          <a:bodyPr rtlCol="0">
            <a:normAutofit/>
          </a:bodyPr>
          <a:lstStyle/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caterpillar goes into the pupa stage where it sheds its skin for the last time in preparation for its change.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Before we can change into becoming a new creature we must be willing to quit our sinful ways (1 Peter 2:24; 4:1-3).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we refuse to repent of our sins, we will die without God’s grace (Luke 13:3; Acts 17:30-31).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don’t be conformed to this world but be transformed by God’s perfect word (Romans 12:2)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chemeClr val="accent2"/>
              </a:solidFill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463675"/>
          </a:xfrm>
        </p:spPr>
        <p:txBody>
          <a:bodyPr/>
          <a:lstStyle/>
          <a:p>
            <a:r>
              <a:rPr lang="en-US" sz="54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As the Worm Changes into a Butterfly we Rise from the Dead to a New Life in Christ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36725"/>
            <a:ext cx="14630400" cy="6492875"/>
          </a:xfrm>
        </p:spPr>
        <p:txBody>
          <a:bodyPr rtlCol="0">
            <a:normAutofit lnSpcReduction="10000"/>
          </a:bodyPr>
          <a:lstStyle/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ugly worm becomes a beautiful butterfly that will never go back to that old life again as it displays the glory of God for all to see.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does our metamorphosis begin?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begins when we are buried with Christ in baptism and rise to walk in a new life (Romans 6:3-6).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saints, we don’t want to sin anymore but learn to grow to become more like Christ everyday.                            (Romans 6:16-18; 2 Peter 3:18)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/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chemeClr val="accent2"/>
              </a:solidFill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2362200"/>
          </a:xfrm>
        </p:spPr>
        <p:txBody>
          <a:bodyPr/>
          <a:lstStyle/>
          <a:p>
            <a:r>
              <a:rPr lang="en-US" sz="54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Just as the Butterfly’s Purpose is to Reproduce, We Should Plant the Word so that there will be More Christians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743200"/>
            <a:ext cx="14630400" cy="5486400"/>
          </a:xfrm>
        </p:spPr>
        <p:txBody>
          <a:bodyPr rtlCol="0">
            <a:normAutofit/>
          </a:bodyPr>
          <a:lstStyle/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gospel is God’s power to save the lost (Rom. 1:16).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to be preached to every creature.                                  (Matthew 28:18-20; Mark 16:15-16; 2 Timothy 2:2)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responsibility is to plant and water the seed and God will give the increase to those who have good and honest hearts (1 Cor. 3:6-8; Luke 8:15).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>
              <a:solidFill>
                <a:schemeClr val="accent2"/>
              </a:solidFill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/>
          <a:lstStyle/>
          <a:p>
            <a:r>
              <a:rPr lang="en-US" sz="60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/>
          </a:bodyPr>
          <a:lstStyle/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want to change from a worm to a saint you must….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…be willing to die to that old self and rise to walk in newness of life through the death, burial, and resurrection of Christ (Rom. 6:3-4).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…grow in the grace and knowledge of Jesus Christ becoming conformed to His image- not the world (Ro. 8:29; 12:2).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Then you can look forward to an eternal transformation in heaven with a new body (1 Cor. 15:51-57; Phil. 3:20-21). </a:t>
            </a: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chemeClr val="accent2"/>
              </a:solidFill>
            </a:endParaRPr>
          </a:p>
          <a:p>
            <a:pPr marL="870814" indent="-870814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604</Words>
  <Application>Microsoft Office PowerPoint</Application>
  <PresentationFormat>Custom</PresentationFormat>
  <Paragraphs>63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Tahoma</vt:lpstr>
      <vt:lpstr>Office Theme</vt:lpstr>
      <vt:lpstr>From Ugly Worm to Beautiful Butterfly (Saint)</vt:lpstr>
      <vt:lpstr>Introduction</vt:lpstr>
      <vt:lpstr>From Insignificant Beginning to Incredible Growth</vt:lpstr>
      <vt:lpstr>We Become like Worms when we Sin</vt:lpstr>
      <vt:lpstr>Just As Worms Must Die before Changing We Must Die to that Old Self </vt:lpstr>
      <vt:lpstr>As the Worm Changes into a Butterfly we Rise from the Dead to a New Life in Christ</vt:lpstr>
      <vt:lpstr>Just as the Butterfly’s Purpose is to Reproduce, We Should Plant the Word so that there will be More Christians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Ugly Worm to Beautiful Butterfly (Saint)</dc:title>
  <dc:creator>Steven Lawrence Locklair</dc:creator>
  <cp:lastModifiedBy>Steve and Bettye Locklair</cp:lastModifiedBy>
  <cp:revision>5</cp:revision>
  <dcterms:created xsi:type="dcterms:W3CDTF">2014-05-11T20:20:14Z</dcterms:created>
  <dcterms:modified xsi:type="dcterms:W3CDTF">2014-05-12T02:01:58Z</dcterms:modified>
</cp:coreProperties>
</file>