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96" autoAdjust="0"/>
    <p:restoredTop sz="94660"/>
  </p:normalViewPr>
  <p:slideViewPr>
    <p:cSldViewPr>
      <p:cViewPr varScale="1">
        <p:scale>
          <a:sx n="53" d="100"/>
          <a:sy n="53" d="100"/>
        </p:scale>
        <p:origin x="-366" y="-102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AB85-3B18-4B53-8FE4-734DDED059FC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96E0-B4B1-449E-9EF8-C4D66EE212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AB85-3B18-4B53-8FE4-734DDED059FC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96E0-B4B1-449E-9EF8-C4D66EE212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AB85-3B18-4B53-8FE4-734DDED059FC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96E0-B4B1-449E-9EF8-C4D66EE212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AB85-3B18-4B53-8FE4-734DDED059FC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96E0-B4B1-449E-9EF8-C4D66EE212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AB85-3B18-4B53-8FE4-734DDED059FC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96E0-B4B1-449E-9EF8-C4D66EE212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AB85-3B18-4B53-8FE4-734DDED059FC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96E0-B4B1-449E-9EF8-C4D66EE212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AB85-3B18-4B53-8FE4-734DDED059FC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96E0-B4B1-449E-9EF8-C4D66EE212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AB85-3B18-4B53-8FE4-734DDED059FC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96E0-B4B1-449E-9EF8-C4D66EE212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AB85-3B18-4B53-8FE4-734DDED059FC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96E0-B4B1-449E-9EF8-C4D66EE212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AB85-3B18-4B53-8FE4-734DDED059FC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96E0-B4B1-449E-9EF8-C4D66EE212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AB85-3B18-4B53-8FE4-734DDED059FC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96E0-B4B1-449E-9EF8-C4D66EE212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EAB85-3B18-4B53-8FE4-734DDED059FC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496E0-B4B1-449E-9EF8-C4D66EE212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9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Hymns for Worship at </a:t>
            </a:r>
            <a:r>
              <a:rPr lang="en-US" sz="6900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sz="69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20240"/>
            <a:ext cx="13289280" cy="6309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615- Father I Adore You</a:t>
            </a:r>
          </a:p>
          <a:p>
            <a:pPr>
              <a:buNone/>
            </a:pPr>
            <a:r>
              <a:rPr lang="en-US" sz="5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26s- Heavenly Father</a:t>
            </a:r>
          </a:p>
          <a:p>
            <a:pPr>
              <a:buNone/>
            </a:pPr>
            <a:r>
              <a:rPr lang="en-US" sz="5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159- When My Love to Christ Grows Weak</a:t>
            </a:r>
          </a:p>
          <a:p>
            <a:pPr>
              <a:buNone/>
            </a:pPr>
            <a:r>
              <a:rPr lang="en-US" sz="5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19s- Sanctuary</a:t>
            </a:r>
          </a:p>
          <a:p>
            <a:pPr>
              <a:buNone/>
            </a:pPr>
            <a:r>
              <a:rPr lang="en-US" sz="5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310- Why Keep Jesus Waiting?</a:t>
            </a:r>
          </a:p>
          <a:p>
            <a:pPr>
              <a:buNone/>
            </a:pPr>
            <a:r>
              <a:rPr lang="en-US" sz="5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72s- Hilltops of Glory</a:t>
            </a:r>
            <a:endParaRPr lang="en-US" sz="5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7526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 who God wants you to Be…                               in Your Worship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14630400" cy="63246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sz="5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1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you </a:t>
            </a:r>
            <a:r>
              <a:rPr lang="en-US" sz="61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truly realize </a:t>
            </a:r>
            <a:r>
              <a:rPr lang="en-US" sz="61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meaning of  </a:t>
            </a:r>
            <a:r>
              <a:rPr lang="en-US" sz="61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Christ’s </a:t>
            </a:r>
            <a:r>
              <a:rPr lang="en-US" sz="61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sacrifice you will… </a:t>
            </a:r>
          </a:p>
          <a:p>
            <a:pPr algn="ctr">
              <a:buNone/>
            </a:pPr>
            <a:r>
              <a:rPr lang="en-US" sz="61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remember </a:t>
            </a:r>
            <a:r>
              <a:rPr lang="en-US" sz="61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His death </a:t>
            </a:r>
            <a:r>
              <a:rPr lang="en-US" sz="61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reverently… (1 Co. 11:27) </a:t>
            </a:r>
          </a:p>
          <a:p>
            <a:pPr algn="ctr">
              <a:buNone/>
            </a:pPr>
            <a:r>
              <a:rPr lang="en-US" sz="61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sing joyfully… (Eph. 5:19)</a:t>
            </a:r>
          </a:p>
          <a:p>
            <a:pPr algn="ctr">
              <a:buNone/>
            </a:pPr>
            <a:r>
              <a:rPr lang="en-US" sz="61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1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give </a:t>
            </a:r>
            <a:r>
              <a:rPr lang="en-US" sz="61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cheerfully… (2 Cor. 8:9)</a:t>
            </a:r>
          </a:p>
          <a:p>
            <a:pPr algn="ctr">
              <a:buNone/>
            </a:pPr>
            <a:r>
              <a:rPr lang="en-US" sz="61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pray earnestly… (1 Thess. 5:17) </a:t>
            </a:r>
          </a:p>
          <a:p>
            <a:pPr algn="ctr">
              <a:buNone/>
            </a:pPr>
            <a:r>
              <a:rPr lang="en-US" sz="61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receive God’s word with zeal (Acts 17:11)    </a:t>
            </a:r>
            <a:endParaRPr lang="en-US" sz="6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905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7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 who God wants you to Be…                               in His Service </a:t>
            </a:r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14173200" cy="6324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Because of God’s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mercy,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 is reasonable to offer our bodies as a living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sacrifice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Him (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Ro.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12:1). </a:t>
            </a:r>
          </a:p>
          <a:p>
            <a:pPr algn="ctr">
              <a:buNone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should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 evangelistic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hospitable,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&amp; charitable.  (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Tim.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2:24-26; Rom. 12:13;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Gal. 6:10) </a:t>
            </a:r>
            <a:endParaRPr lang="en-US" sz="4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Let us sanctify ourselves so that we can be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prepared to be useful in His service (2 Ti.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2:21).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752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7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 who God wants you to Be…                               in Your Family Relationships </a:t>
            </a:r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14173200" cy="64008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sz="5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are married, remember to keep your vows to your spouse and fulfill your responsibilities before God (Eph. 5:22-34).</a:t>
            </a:r>
          </a:p>
          <a:p>
            <a:pPr algn="ctr">
              <a:buNone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5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Too many have failed and the result has been destructive to children and the cause of Christ! </a:t>
            </a:r>
          </a:p>
          <a:p>
            <a:pPr algn="ctr">
              <a:buNone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5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Parents, praise your children when they do right but correct them when they err with God’s word as your guide (Eph. 6:4</a:t>
            </a:r>
            <a:r>
              <a:rPr lang="en-US" sz="57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 Col. 3:21; </a:t>
            </a:r>
            <a:r>
              <a:rPr lang="en-US" sz="5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Heb. 12:11). </a:t>
            </a:r>
          </a:p>
          <a:p>
            <a:pPr algn="ctr">
              <a:buNone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sz="72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5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all </a:t>
            </a:r>
            <a:r>
              <a:rPr lang="en-US" sz="57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likely had </a:t>
            </a:r>
            <a:r>
              <a:rPr lang="en-US" sz="5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dreams of </a:t>
            </a:r>
            <a:r>
              <a:rPr lang="en-US" sz="57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greatness in our youth but </a:t>
            </a:r>
            <a:r>
              <a:rPr lang="en-US" sz="5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God wasn’t in our plans </a:t>
            </a:r>
            <a:r>
              <a:rPr lang="en-US" sz="57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 </a:t>
            </a:r>
            <a:r>
              <a:rPr lang="en-US" sz="5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was </a:t>
            </a:r>
            <a:r>
              <a:rPr lang="en-US" sz="57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vain pursuit. (Eccl. 12:1, 13-14)</a:t>
            </a:r>
            <a:endParaRPr lang="en-US" sz="57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5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Are you being who God wants you to be </a:t>
            </a:r>
            <a:r>
              <a:rPr lang="en-US" sz="57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today? </a:t>
            </a:r>
            <a:endParaRPr lang="en-US" sz="57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57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 you have a grateful or grumbling attitude?</a:t>
            </a:r>
          </a:p>
          <a:p>
            <a:pPr algn="ctr">
              <a:buNone/>
            </a:pPr>
            <a:endParaRPr lang="en-US" sz="16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57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Are you gracious in your giving or stingy?</a:t>
            </a:r>
          </a:p>
          <a:p>
            <a:pPr algn="ctr">
              <a:buNone/>
            </a:pPr>
            <a:endParaRPr lang="en-US" sz="16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57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Are you enthusiastic or bored with worship?</a:t>
            </a:r>
          </a:p>
          <a:p>
            <a:pPr algn="ctr">
              <a:buNone/>
            </a:pPr>
            <a:endParaRPr lang="en-US" sz="1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57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Are you serving the Lord or yourself? </a:t>
            </a:r>
          </a:p>
          <a:p>
            <a:pPr algn="ctr">
              <a:buNone/>
            </a:pPr>
            <a:endParaRPr lang="en-US" sz="57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sz="72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sz="57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Are </a:t>
            </a:r>
            <a:r>
              <a:rPr lang="en-US" sz="5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</a:t>
            </a:r>
            <a:r>
              <a:rPr lang="en-US" sz="57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keeping your vows or compromising them?</a:t>
            </a:r>
            <a:endParaRPr lang="en-US" sz="57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5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have failed in any or all of these areas, as a Christian, you can repent and receive forgiveness of sins and begin </a:t>
            </a:r>
            <a:r>
              <a:rPr lang="en-US" sz="57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again to… </a:t>
            </a:r>
          </a:p>
          <a:p>
            <a:pPr algn="ctr">
              <a:buNone/>
            </a:pPr>
            <a:endParaRPr lang="en-US" sz="16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57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…“</a:t>
            </a:r>
            <a:r>
              <a:rPr lang="en-US" sz="5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 Who God Wants You to Be</a:t>
            </a:r>
            <a:r>
              <a:rPr lang="en-US" sz="57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”!</a:t>
            </a:r>
          </a:p>
          <a:p>
            <a:pPr algn="ctr">
              <a:buNone/>
            </a:pPr>
            <a:endParaRPr lang="en-US" sz="16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57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are not a Christian, don’t delay to obey the gospel today before the Judgment Day!                (2 Cor. 6:2; Acts 2:38; 2 Thess. 1:7-9; Heb. 9:27)</a:t>
            </a:r>
            <a:endParaRPr lang="en-US" sz="57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Introduction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14097000" cy="70866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5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Most children have dreams of being great or doing something noble (pro athlete, movie or rock star, </a:t>
            </a:r>
            <a:r>
              <a:rPr lang="en-US" sz="57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astronaut, doctor</a:t>
            </a:r>
            <a:r>
              <a:rPr lang="en-US" sz="5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nurse, teacher).</a:t>
            </a:r>
          </a:p>
          <a:p>
            <a:pPr algn="ctr">
              <a:buNone/>
            </a:pPr>
            <a:endParaRPr lang="en-US" sz="2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5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Parents may have unfulfilled dreams that they want their children to pursue.</a:t>
            </a:r>
          </a:p>
          <a:p>
            <a:pPr algn="ctr">
              <a:buNone/>
            </a:pPr>
            <a:endParaRPr lang="en-US" sz="2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5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sz="57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world may </a:t>
            </a:r>
            <a:r>
              <a:rPr lang="en-US" sz="5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put pressure on you to be </a:t>
            </a:r>
            <a:r>
              <a:rPr lang="en-US" sz="57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popular</a:t>
            </a:r>
            <a:r>
              <a:rPr lang="en-US" sz="5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drink alcohol, do drugs, </a:t>
            </a:r>
            <a:r>
              <a:rPr lang="en-US" sz="57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get rich and </a:t>
            </a:r>
            <a:r>
              <a:rPr lang="en-US" sz="5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don’t be outspoken about what the Bible says. </a:t>
            </a:r>
          </a:p>
          <a:p>
            <a:pPr algn="ctr">
              <a:buNone/>
            </a:pPr>
            <a:endParaRPr lang="en-US" sz="2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5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what about what God wants you to be?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4630400" cy="8229600"/>
          </a:xfrm>
        </p:spPr>
        <p:txBody>
          <a:bodyPr>
            <a:noAutofit/>
          </a:bodyPr>
          <a:lstStyle/>
          <a:p>
            <a:r>
              <a:rPr lang="en-US" sz="159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 Who </a:t>
            </a:r>
            <a:r>
              <a:rPr lang="en-US" sz="159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159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59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Wants    </a:t>
            </a:r>
            <a:r>
              <a:rPr lang="en-US" sz="159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to Be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Introduction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14097000" cy="70866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5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have a right to pursue a career or job based upon your talents, abilities, and opportunities as long as it doesn’t violate the Scriptures. </a:t>
            </a:r>
          </a:p>
          <a:p>
            <a:pPr algn="ctr">
              <a:buNone/>
            </a:pPr>
            <a:endParaRPr lang="en-US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5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But what is our main purpose on earth? </a:t>
            </a:r>
          </a:p>
          <a:p>
            <a:pPr algn="ctr">
              <a:buNone/>
            </a:pPr>
            <a:endParaRPr lang="en-US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57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</a:t>
            </a:r>
            <a:r>
              <a:rPr lang="en-US" sz="5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wants mankind to “fear Him and keep His commandments for this is the whole duty of man” (Eccl. 12:13).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2133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7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 who God wants you to Be…                               in the Use of Your Time </a:t>
            </a:r>
            <a:br>
              <a:rPr lang="en-US" sz="7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7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0"/>
            <a:ext cx="14097000" cy="59436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5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have </a:t>
            </a:r>
            <a:r>
              <a:rPr lang="en-US" sz="57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wasted too much time in sinful pursuits instead of putting </a:t>
            </a:r>
            <a:r>
              <a:rPr lang="en-US" sz="5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God’s word first </a:t>
            </a:r>
            <a:r>
              <a:rPr lang="en-US" sz="57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like Jesus did </a:t>
            </a:r>
            <a:r>
              <a:rPr lang="en-US" sz="5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(Eph. 2:1-3; </a:t>
            </a:r>
            <a:r>
              <a:rPr lang="en-US" sz="57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Mt</a:t>
            </a:r>
            <a:r>
              <a:rPr lang="en-US" sz="5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4:3-11</a:t>
            </a:r>
            <a:r>
              <a:rPr lang="en-US" sz="57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 </a:t>
            </a:r>
            <a:endParaRPr lang="en-US" sz="57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29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5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7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God was rich in mercy because He loved us and sent His Son at the </a:t>
            </a:r>
            <a:r>
              <a:rPr lang="en-US" sz="5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right time </a:t>
            </a:r>
            <a:r>
              <a:rPr lang="en-US" sz="57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 that we could be forgiven of our sins through Him (</a:t>
            </a:r>
            <a:r>
              <a:rPr lang="en-US" sz="5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Eph. </a:t>
            </a:r>
            <a:r>
              <a:rPr lang="en-US" sz="57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2:4-7</a:t>
            </a:r>
            <a:r>
              <a:rPr lang="en-US" sz="5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 Gal. </a:t>
            </a:r>
            <a:r>
              <a:rPr lang="en-US" sz="57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4:4-5; 1 </a:t>
            </a:r>
            <a:r>
              <a:rPr lang="en-US" sz="5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Cor. 6:9-11</a:t>
            </a:r>
            <a:r>
              <a:rPr lang="en-US" sz="57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 </a:t>
            </a:r>
            <a:endParaRPr lang="en-US" sz="57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2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57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2133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7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 who God wants you to Be…                               in the Use of Your Time </a:t>
            </a:r>
            <a:br>
              <a:rPr lang="en-US" sz="7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7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9800"/>
            <a:ext cx="14630400" cy="60198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6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must make the best use of our time </a:t>
            </a:r>
            <a:r>
              <a:rPr lang="en-US" sz="6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because </a:t>
            </a:r>
            <a:r>
              <a:rPr lang="en-US" sz="6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days are evil (Eph. 5:15-17; 2 Tim. 2:15).</a:t>
            </a:r>
          </a:p>
          <a:p>
            <a:pPr algn="ctr">
              <a:buNone/>
            </a:pPr>
            <a:endParaRPr lang="en-US" sz="3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6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Since </a:t>
            </a:r>
            <a:r>
              <a:rPr lang="en-US" sz="6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time is </a:t>
            </a:r>
            <a:r>
              <a:rPr lang="en-US" sz="6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swiftly passing towards eternity, </a:t>
            </a:r>
            <a:r>
              <a:rPr lang="en-US" sz="6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let us seek God’s </a:t>
            </a:r>
            <a:r>
              <a:rPr lang="en-US" sz="6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will first </a:t>
            </a:r>
            <a:r>
              <a:rPr lang="en-US" sz="6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above our own desires. </a:t>
            </a:r>
            <a:r>
              <a:rPr lang="en-US" sz="6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6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Eccl. 9:10; </a:t>
            </a:r>
            <a:r>
              <a:rPr lang="en-US" sz="6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Ps. 90:10; </a:t>
            </a:r>
            <a:r>
              <a:rPr lang="en-US" sz="6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Luke </a:t>
            </a:r>
            <a:r>
              <a:rPr lang="en-US" sz="6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9:23; </a:t>
            </a:r>
            <a:r>
              <a:rPr lang="en-US" sz="6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Matt</a:t>
            </a:r>
            <a:r>
              <a:rPr lang="en-US" sz="6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6:33)</a:t>
            </a:r>
          </a:p>
          <a:p>
            <a:pPr algn="ctr">
              <a:buNone/>
            </a:pPr>
            <a:endParaRPr lang="en-US" sz="3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6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Are you </a:t>
            </a:r>
            <a:r>
              <a:rPr lang="en-US" sz="6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fulfilling </a:t>
            </a:r>
            <a:r>
              <a:rPr lang="en-US" sz="6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your responsibilities </a:t>
            </a:r>
            <a:r>
              <a:rPr lang="en-US" sz="6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before God in the use of your time? </a:t>
            </a:r>
            <a:endParaRPr lang="en-US" sz="6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6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6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2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57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905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7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 who God wants you to Be…                               in Your Attitude </a:t>
            </a:r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13868400" cy="60960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61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must have </a:t>
            </a:r>
            <a:r>
              <a:rPr lang="en-US" sz="61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attitude of Christ </a:t>
            </a:r>
            <a:r>
              <a:rPr lang="en-US" sz="61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61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Phil. 2:5-8</a:t>
            </a:r>
            <a:r>
              <a:rPr lang="en-US" sz="61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  <a:p>
            <a:pPr algn="ctr">
              <a:buNone/>
            </a:pPr>
            <a:endParaRPr lang="en-US" sz="2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5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1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 grateful </a:t>
            </a:r>
            <a:r>
              <a:rPr lang="en-US" sz="61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instead of grumbling so that </a:t>
            </a:r>
            <a:r>
              <a:rPr lang="en-US" sz="61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can be a light </a:t>
            </a:r>
            <a:r>
              <a:rPr lang="en-US" sz="61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</a:t>
            </a:r>
            <a:r>
              <a:rPr lang="en-US" sz="61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this world </a:t>
            </a:r>
            <a:r>
              <a:rPr lang="en-US" sz="61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(1 </a:t>
            </a:r>
            <a:r>
              <a:rPr lang="en-US" sz="61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Th. </a:t>
            </a:r>
            <a:r>
              <a:rPr lang="en-US" sz="61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5:18; </a:t>
            </a:r>
            <a:r>
              <a:rPr lang="en-US" sz="61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Ph. 2:14-15</a:t>
            </a:r>
            <a:r>
              <a:rPr lang="en-US" sz="61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  <a:p>
            <a:pPr algn="ctr">
              <a:buNone/>
            </a:pPr>
            <a:endParaRPr lang="en-US" sz="2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61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</a:t>
            </a:r>
            <a:r>
              <a:rPr lang="en-US" sz="61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mankind fails to honor God</a:t>
            </a:r>
            <a:r>
              <a:rPr lang="en-US" sz="61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He </a:t>
            </a:r>
            <a:r>
              <a:rPr lang="en-US" sz="61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allows them to reap what they have sown (Rom</a:t>
            </a:r>
            <a:r>
              <a:rPr lang="en-US" sz="61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1:21-32). </a:t>
            </a:r>
          </a:p>
          <a:p>
            <a:pPr algn="ctr">
              <a:buNone/>
            </a:pPr>
            <a:endParaRPr lang="en-US" sz="2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61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“Clothe </a:t>
            </a:r>
            <a:r>
              <a:rPr lang="en-US" sz="61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yourselves with humility toward one another, for </a:t>
            </a:r>
            <a:r>
              <a:rPr lang="en-US" sz="6100" cap="small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is opposed to the proud, but gives grace to the </a:t>
            </a:r>
            <a:r>
              <a:rPr lang="en-US" sz="6100" cap="small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humble”</a:t>
            </a:r>
            <a:r>
              <a:rPr lang="en-US" sz="61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1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(1 Peter 5:5). </a:t>
            </a:r>
          </a:p>
          <a:p>
            <a:pPr algn="ctr">
              <a:buNone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7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 who God wants you to Be…                               in the Use of Your Money </a:t>
            </a:r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14173200" cy="63246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sz="5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demands that we be good stewards of the wealth He has given us (Luke 16:1-14).</a:t>
            </a:r>
          </a:p>
          <a:p>
            <a:pPr algn="ctr">
              <a:buNone/>
            </a:pPr>
            <a:endParaRPr lang="en-US" sz="27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5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7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Many </a:t>
            </a:r>
            <a:r>
              <a:rPr lang="en-US" sz="5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are in debt so that they </a:t>
            </a:r>
            <a:r>
              <a:rPr lang="en-US" sz="57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don’t </a:t>
            </a:r>
            <a:r>
              <a:rPr lang="en-US" sz="5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provide for their </a:t>
            </a:r>
            <a:r>
              <a:rPr lang="en-US" sz="57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household, </a:t>
            </a:r>
            <a:r>
              <a:rPr lang="en-US" sz="5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give on the </a:t>
            </a:r>
            <a:r>
              <a:rPr lang="en-US" sz="57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Lord’s day,  </a:t>
            </a:r>
            <a:r>
              <a:rPr lang="en-US" sz="5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or help the </a:t>
            </a:r>
            <a:r>
              <a:rPr lang="en-US" sz="57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needy </a:t>
            </a:r>
            <a:r>
              <a:rPr lang="en-US" sz="5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(1 </a:t>
            </a:r>
            <a:r>
              <a:rPr lang="en-US" sz="57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Tim. </a:t>
            </a:r>
            <a:r>
              <a:rPr lang="en-US" sz="5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5:8; 1 Co. 16:2; </a:t>
            </a:r>
            <a:r>
              <a:rPr lang="en-US" sz="57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Eph. 4:28).</a:t>
            </a: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27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5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“The wicked borrows and does not pay back, but the righteous is gracious and gives</a:t>
            </a:r>
            <a:r>
              <a:rPr lang="en-US" sz="57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 </a:t>
            </a:r>
            <a:r>
              <a:rPr lang="en-US" sz="5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(Ps. 37:21</a:t>
            </a:r>
            <a:r>
              <a:rPr lang="en-US" sz="57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en-US" sz="57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7526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 who God wants you to Be…                               in Your Worship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14401800" cy="63246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sz="5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1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By coming today, you are reminded that God is faithful in keeping His promises so that we can hold fast to our </a:t>
            </a:r>
            <a:r>
              <a:rPr lang="en-US" sz="61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faith without compromise.</a:t>
            </a:r>
            <a:endParaRPr lang="en-US" sz="6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2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57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1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forbid that we should </a:t>
            </a:r>
            <a:r>
              <a:rPr lang="en-US" sz="61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forsake </a:t>
            </a:r>
            <a:r>
              <a:rPr lang="en-US" sz="61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assembling </a:t>
            </a:r>
            <a:r>
              <a:rPr lang="en-US" sz="61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with </a:t>
            </a:r>
            <a:r>
              <a:rPr lang="en-US" sz="61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sz="61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saints to pursue selfish pursuits when we could be encouraging each other to love and good works (Heb. 10:23-25). </a:t>
            </a:r>
            <a:endParaRPr lang="en-US" sz="6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919</Words>
  <Application>Microsoft Office PowerPoint</Application>
  <PresentationFormat>Custom</PresentationFormat>
  <Paragraphs>92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Hymns for Worship at Woodmont</vt:lpstr>
      <vt:lpstr>Introduction</vt:lpstr>
      <vt:lpstr>Be Who  God Wants    You to Be</vt:lpstr>
      <vt:lpstr>Introduction</vt:lpstr>
      <vt:lpstr> Be who God wants you to Be…                               in the Use of Your Time  </vt:lpstr>
      <vt:lpstr> Be who God wants you to Be…                               in the Use of Your Time  </vt:lpstr>
      <vt:lpstr> Be who God wants you to Be…                               in Your Attitude  </vt:lpstr>
      <vt:lpstr> Be who God wants you to Be…                               in the Use of Your Money  </vt:lpstr>
      <vt:lpstr>Be who God wants you to Be…                               in Your Worship</vt:lpstr>
      <vt:lpstr>Be who God wants you to Be…                               in Your Worship</vt:lpstr>
      <vt:lpstr> Be who God wants you to Be…                               in His Service  </vt:lpstr>
      <vt:lpstr> Be who God wants you to Be…                               in Your Family Relationships  </vt:lpstr>
      <vt:lpstr>Conclusion</vt:lpstr>
      <vt:lpstr>Conclusion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Steven Lawrence Locklair</dc:creator>
  <cp:lastModifiedBy>Steven Lawrence Locklair</cp:lastModifiedBy>
  <cp:revision>4</cp:revision>
  <dcterms:created xsi:type="dcterms:W3CDTF">2014-05-31T23:27:03Z</dcterms:created>
  <dcterms:modified xsi:type="dcterms:W3CDTF">2014-06-08T12:49:14Z</dcterms:modified>
</cp:coreProperties>
</file>