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4630400" cy="8229600"/>
  <p:notesSz cx="9144000" cy="6858000"/>
  <p:defaultTextStyle>
    <a:defPPr>
      <a:defRPr lang="en-US"/>
    </a:defPPr>
    <a:lvl1pPr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652463" indent="-195263"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304925" indent="-390525"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958975" indent="-587375"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611438" indent="-782638"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14" y="-504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A939127-02E9-438E-8253-0E3174B50FE9}" type="datetimeFigureOut">
              <a:rPr lang="en-US"/>
              <a:pPr/>
              <a:t>6/15/2014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8F43868-01DB-46D9-860A-778FA57AFE1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30622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30622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3E11331-C20B-430A-B0ED-2F1EB40F7284}" type="datetimeFigureOut">
              <a:rPr lang="en-US"/>
              <a:pPr>
                <a:defRPr/>
              </a:pPr>
              <a:t>6/15/2014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30622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30622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4D2BA9E-CCDC-4157-96F3-BD3AAA8A8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304925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2463" algn="l" defTabSz="1304925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4925" algn="l" defTabSz="1304925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8975" algn="l" defTabSz="1304925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1438" algn="l" defTabSz="1304925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04925" fontAlgn="base">
              <a:spcBef>
                <a:spcPct val="0"/>
              </a:spcBef>
              <a:spcAft>
                <a:spcPct val="0"/>
              </a:spcAft>
            </a:pPr>
            <a:fld id="{5BB9BEE9-D9C5-4ADA-AB5F-99E89E27A0D2}" type="slidenum">
              <a:rPr lang="en-US">
                <a:cs typeface="Arial" charset="0"/>
              </a:rPr>
              <a:pPr defTabSz="1304925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04925" fontAlgn="base">
              <a:spcBef>
                <a:spcPct val="0"/>
              </a:spcBef>
              <a:spcAft>
                <a:spcPct val="0"/>
              </a:spcAft>
            </a:pPr>
            <a:fld id="{4A67E745-FDFC-4F52-89D7-3043EBB76EDF}" type="slidenum">
              <a:rPr lang="en-US">
                <a:cs typeface="Arial" charset="0"/>
              </a:rPr>
              <a:pPr defTabSz="1304925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cs typeface="Arial" charset="0"/>
            </a:endParaRPr>
          </a:p>
        </p:txBody>
      </p:sp>
      <p:sp>
        <p:nvSpPr>
          <p:cNvPr id="18434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04925" fontAlgn="base">
              <a:spcBef>
                <a:spcPct val="0"/>
              </a:spcBef>
              <a:spcAft>
                <a:spcPct val="0"/>
              </a:spcAft>
            </a:pPr>
            <a:fld id="{6540551A-282A-4231-B224-17E76C10FDFC}" type="slidenum">
              <a:rPr lang="en-US">
                <a:cs typeface="Arial" charset="0"/>
              </a:rPr>
              <a:pPr defTabSz="1304925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cs typeface="Arial" charset="0"/>
            </a:endParaRPr>
          </a:p>
        </p:txBody>
      </p:sp>
      <p:sp>
        <p:nvSpPr>
          <p:cNvPr id="20482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>
                <a:solidFill>
                  <a:srgbClr val="FFFF00"/>
                </a:solidFill>
              </a:rPr>
              <a:t>But can Christians practice sin and indulge these desires like the rest of the world?</a:t>
            </a: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04925" fontAlgn="base">
              <a:spcBef>
                <a:spcPct val="0"/>
              </a:spcBef>
              <a:spcAft>
                <a:spcPct val="0"/>
              </a:spcAft>
            </a:pPr>
            <a:fld id="{685B3072-6B3F-4553-B34E-8EE29EBC1E37}" type="slidenum">
              <a:rPr lang="en-US">
                <a:cs typeface="Arial" charset="0"/>
              </a:rPr>
              <a:pPr defTabSz="1304925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cs typeface="Arial" charset="0"/>
            </a:endParaRPr>
          </a:p>
        </p:txBody>
      </p:sp>
      <p:sp>
        <p:nvSpPr>
          <p:cNvPr id="22530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04925" fontAlgn="base">
              <a:spcBef>
                <a:spcPct val="0"/>
              </a:spcBef>
              <a:spcAft>
                <a:spcPct val="0"/>
              </a:spcAft>
            </a:pPr>
            <a:fld id="{AE1D339A-F272-4B67-A1ED-75D0368E10B5}" type="slidenum">
              <a:rPr lang="en-US">
                <a:cs typeface="Arial" charset="0"/>
              </a:rPr>
              <a:pPr defTabSz="1304925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cs typeface="Arial" charset="0"/>
            </a:endParaRPr>
          </a:p>
        </p:txBody>
      </p:sp>
      <p:sp>
        <p:nvSpPr>
          <p:cNvPr id="24578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04925" fontAlgn="base">
              <a:spcBef>
                <a:spcPct val="0"/>
              </a:spcBef>
              <a:spcAft>
                <a:spcPct val="0"/>
              </a:spcAft>
            </a:pPr>
            <a:fld id="{71610834-E881-4409-A6AE-29A5DDEB7B24}" type="slidenum">
              <a:rPr lang="en-US">
                <a:cs typeface="Arial" charset="0"/>
              </a:rPr>
              <a:pPr defTabSz="1304925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cs typeface="Arial" charset="0"/>
            </a:endParaRPr>
          </a:p>
        </p:txBody>
      </p:sp>
      <p:sp>
        <p:nvSpPr>
          <p:cNvPr id="26626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4642C-2EB3-4A16-90D2-A452AF42C749}" type="datetimeFigureOut">
              <a:rPr lang="en-US"/>
              <a:pPr>
                <a:defRPr/>
              </a:pPr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CB55D-7E48-4067-9871-F69926551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E77A1-6C45-46E4-9B0B-D96F704512F9}" type="datetimeFigureOut">
              <a:rPr lang="en-US"/>
              <a:pPr>
                <a:defRPr/>
              </a:pPr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9C016-144E-4B6C-9311-30CC35565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4E5D4-091A-423A-A779-34FF0225F5EA}" type="datetimeFigureOut">
              <a:rPr lang="en-US"/>
              <a:pPr>
                <a:defRPr/>
              </a:pPr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B1B3A-B20D-40AC-A241-6BC086FC5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DE7B6-5192-4C5D-A75D-5CF6A6F6F23B}" type="datetimeFigureOut">
              <a:rPr lang="en-US"/>
              <a:pPr>
                <a:defRPr/>
              </a:pPr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FF8C9-B846-4885-BE2A-45F90B0BF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A152B-E3E7-4BC4-8BC3-8202EA2D5589}" type="datetimeFigureOut">
              <a:rPr lang="en-US"/>
              <a:pPr>
                <a:defRPr/>
              </a:pPr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A4442-7A08-4C24-A74D-DEE99672E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2DFCB-AD01-410D-93BD-614149897D17}" type="datetimeFigureOut">
              <a:rPr lang="en-US"/>
              <a:pPr>
                <a:defRPr/>
              </a:pPr>
              <a:t>6/15/2014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93E72-DB76-414A-AEC4-42F3FDE53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8AC04-EAB2-4590-8D57-397186EF5F6F}" type="datetimeFigureOut">
              <a:rPr lang="en-US"/>
              <a:pPr>
                <a:defRPr/>
              </a:pPr>
              <a:t>6/15/2014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23BD1-6D99-4814-AFAB-93BA37F33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85B53-DCDA-4942-8987-508F414AD42C}" type="datetimeFigureOut">
              <a:rPr lang="en-US"/>
              <a:pPr>
                <a:defRPr/>
              </a:pPr>
              <a:t>6/15/2014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C1523-5FB6-4BF4-BBC6-420A3531D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463C1-F874-4888-B847-0E576AF00437}" type="datetimeFigureOut">
              <a:rPr lang="en-US"/>
              <a:pPr>
                <a:defRPr/>
              </a:pPr>
              <a:t>6/15/2014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2A48E-DEEC-436D-A938-63F2F9045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19A6E-83DD-40BF-B986-B53E60471828}" type="datetimeFigureOut">
              <a:rPr lang="en-US"/>
              <a:pPr>
                <a:defRPr/>
              </a:pPr>
              <a:t>6/15/2014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A5BCC-E80C-4220-92E0-A959DEE8E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 rtlCol="0">
            <a:normAutofit/>
          </a:bodyPr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156A1-AA72-4265-A6ED-44990D6A80A5}" type="datetimeFigureOut">
              <a:rPr lang="en-US"/>
              <a:pPr>
                <a:defRPr/>
              </a:pPr>
              <a:t>6/15/2014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34243-2315-4EE7-B233-C442376FA7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31838" y="330200"/>
            <a:ext cx="13166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31838" y="1920875"/>
            <a:ext cx="13166725" cy="543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8" y="7627938"/>
            <a:ext cx="3413125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 defTabSz="130622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7D32B6-AE04-4008-BA31-F37E23031E07}" type="datetimeFigureOut">
              <a:rPr lang="en-US"/>
              <a:pPr>
                <a:defRPr/>
              </a:pPr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9038" y="7627938"/>
            <a:ext cx="4632325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 defTabSz="1306220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438" y="7627938"/>
            <a:ext cx="3413125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 defTabSz="130622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6617D1-0532-4A2C-8D2B-1C2592A8D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1304925" rtl="0" fontAlgn="base">
        <a:spcBef>
          <a:spcPct val="0"/>
        </a:spcBef>
        <a:spcAft>
          <a:spcPct val="0"/>
        </a:spcAft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2pPr>
      <a:lvl3pPr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3pPr>
      <a:lvl4pPr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4pPr>
      <a:lvl5pPr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5pPr>
      <a:lvl6pPr marL="457200"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6pPr>
      <a:lvl7pPr marL="914400"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7pPr>
      <a:lvl8pPr marL="1371600"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8pPr>
      <a:lvl9pPr marL="1828800"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9pPr>
    </p:titleStyle>
    <p:bodyStyle>
      <a:lvl1pPr marL="488950" indent="-488950" algn="l" defTabSz="1304925" rtl="0" fontAlgn="base">
        <a:spcBef>
          <a:spcPct val="20000"/>
        </a:spcBef>
        <a:spcAft>
          <a:spcPct val="0"/>
        </a:spcAft>
        <a:buFont typeface="Arial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0450" indent="-407988" algn="l" defTabSz="1304925" rtl="0" fontAlgn="base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1950" indent="-325438" algn="l" defTabSz="1304925" rtl="0" fontAlgn="base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4413" indent="-325438" algn="l" defTabSz="1304925" rtl="0" fontAlgn="base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463" indent="-325438" algn="l" defTabSz="1304925" rtl="0" fontAlgn="base">
        <a:spcBef>
          <a:spcPct val="20000"/>
        </a:spcBef>
        <a:spcAft>
          <a:spcPct val="0"/>
        </a:spcAft>
        <a:buFont typeface="Arial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4859000" cy="8229600"/>
          </a:xfrm>
        </p:spPr>
        <p:txBody>
          <a:bodyPr/>
          <a:lstStyle/>
          <a:p>
            <a:r>
              <a:rPr lang="en-US" sz="144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Do Christians have many Sins?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143000"/>
          </a:xfrm>
        </p:spPr>
        <p:txBody>
          <a:bodyPr/>
          <a:lstStyle/>
          <a:p>
            <a:r>
              <a:rPr lang="en-US" sz="66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Do Christians Have Many Sins?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19200"/>
            <a:ext cx="14630400" cy="7010400"/>
          </a:xfrm>
        </p:spPr>
        <p:txBody>
          <a:bodyPr rtlCol="0">
            <a:normAutofit/>
          </a:bodyPr>
          <a:lstStyle/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Someone says, “Since ‘all have sinned and fall short of the glory of God’ (Rom. 3:23) we would all have many sins to be forgiven of in our lifetime”. </a:t>
            </a:r>
            <a:r>
              <a:rPr lang="en-US" sz="51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Christians say that they have no sin: they deceive themselves, the truth is not in them, and they make God out to be a liar (1 John 1:8, 10).</a:t>
            </a: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Since we cannot say that we are sinless and we all have sinned many times, therefore Christians have many sins. Is that true?</a:t>
            </a:r>
            <a:endParaRPr lang="en-US" sz="5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600" dirty="0">
              <a:solidFill>
                <a:schemeClr val="accent2"/>
              </a:solidFill>
            </a:endParaRP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066800"/>
          </a:xfrm>
        </p:spPr>
        <p:txBody>
          <a:bodyPr/>
          <a:lstStyle/>
          <a:p>
            <a:r>
              <a:rPr lang="en-US" sz="66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Who has “many” sins?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96963"/>
            <a:ext cx="14630400" cy="7132637"/>
          </a:xfrm>
        </p:spPr>
        <p:txBody>
          <a:bodyPr/>
          <a:lstStyle/>
          <a:p>
            <a:pPr marL="869950" indent="-869950"/>
            <a:r>
              <a:rPr lang="en-US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The Jews &amp; Gentiles of this world practice many sins which are worthy of death (Romans 1 &amp; 2).</a:t>
            </a:r>
          </a:p>
          <a:p>
            <a:pPr marL="869950" indent="-869950"/>
            <a:endParaRPr lang="en-US" sz="20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869950" indent="-869950"/>
            <a:r>
              <a:rPr lang="en-US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The world is dead in their sins as they indulge in their lustful desires (Eph. 2:1-3; 4:17ff).</a:t>
            </a:r>
          </a:p>
          <a:p>
            <a:pPr marL="869950" indent="-869950"/>
            <a:endParaRPr lang="en-US" sz="20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869950" indent="-869950"/>
            <a:r>
              <a:rPr lang="en-US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Since they practice sin they are of the devil, not God.  (1 John 3:8; John 8:44)</a:t>
            </a:r>
            <a:endParaRPr lang="en-US" sz="51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869950" indent="-869950"/>
            <a:endParaRPr lang="en-US" sz="20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869950" indent="-869950"/>
            <a:r>
              <a:rPr lang="en-US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Can these people who have many sins be forgiven?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4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4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4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554163"/>
          </a:xfrm>
        </p:spPr>
        <p:txBody>
          <a:bodyPr rtlCol="0">
            <a:normAutofit fontScale="90000"/>
          </a:bodyPr>
          <a:lstStyle/>
          <a:p>
            <a:pPr defTabSz="1306220" fontAlgn="auto">
              <a:spcAft>
                <a:spcPts val="0"/>
              </a:spcAft>
              <a:defRPr/>
            </a:pPr>
            <a:r>
              <a:rPr lang="en-US" sz="57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Those Who Have Had Many Sins Can Be Forgiven through the Blood of Christ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646238"/>
            <a:ext cx="14630400" cy="6583362"/>
          </a:xfrm>
        </p:spPr>
        <p:txBody>
          <a:bodyPr rtlCol="0">
            <a:normAutofit fontScale="92500" lnSpcReduction="20000"/>
          </a:bodyPr>
          <a:lstStyle/>
          <a:p>
            <a:pPr marL="870814" indent="-870814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woman who had many sins was forgiven, resulting in her love for the Lord (Luke 7:47).</a:t>
            </a:r>
          </a:p>
          <a:p>
            <a:pPr marL="870814" indent="-870814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shed His blood so that many people would have the forgiveness of sins (Matthew 26:28).</a:t>
            </a:r>
          </a:p>
          <a:p>
            <a:pPr marL="870814" indent="-870814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Sins are washed away in baptism (Acts 22:16).</a:t>
            </a:r>
          </a:p>
          <a:p>
            <a:pPr marL="870814" indent="-870814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sins are forgiven, God remembers them no more. (Hebrews 8:12)</a:t>
            </a:r>
          </a:p>
          <a:p>
            <a:pPr marL="870814" indent="-870814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Therefore they are justified, having no sins accounted to them (Romans 3:24ff; 4:7-8). </a:t>
            </a:r>
          </a:p>
          <a:p>
            <a:pPr marL="870814" indent="-870814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300" dirty="0"/>
          </a:p>
          <a:p>
            <a:pPr marL="870814" indent="-870814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accent2"/>
              </a:solidFill>
            </a:endParaRPr>
          </a:p>
          <a:p>
            <a:pPr marL="870814" indent="-870814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39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2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2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914400"/>
          </a:xfrm>
        </p:spPr>
        <p:txBody>
          <a:bodyPr/>
          <a:lstStyle/>
          <a:p>
            <a:r>
              <a:rPr lang="en-US" sz="66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The Christian Must Put Away Sin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96963"/>
            <a:ext cx="14630400" cy="7132637"/>
          </a:xfrm>
        </p:spPr>
        <p:txBody>
          <a:bodyPr rtlCol="0">
            <a:normAutofit/>
          </a:bodyPr>
          <a:lstStyle/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Since Christ died for you, you are to no longer be a slave of sin but are to live for righteousness.           (1 Peter 2:24; Romans 6:2-7; 16-18; 8:13)</a:t>
            </a:r>
            <a:endParaRPr lang="en-US" sz="5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Because of God’s wrath on the sinner, you are to put to death sin in your body (Col. 3:5ff; Rom. 6:12-14).</a:t>
            </a: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Christian is to practice righteousness, not sin.            (1 John 2:29; 3:7) </a:t>
            </a: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we are putting away sin, will we have many sins?</a:t>
            </a: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600" dirty="0"/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5100" dirty="0">
              <a:solidFill>
                <a:schemeClr val="accent2"/>
              </a:solidFill>
            </a:endParaRP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828800"/>
          </a:xfrm>
        </p:spPr>
        <p:txBody>
          <a:bodyPr/>
          <a:lstStyle/>
          <a:p>
            <a:r>
              <a:rPr lang="en-US" sz="66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The Christian Has God’s Seed in Him</a:t>
            </a:r>
            <a:br>
              <a:rPr lang="en-US" sz="66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</a:br>
            <a:r>
              <a:rPr lang="en-US" sz="66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1 John 3:9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057400"/>
            <a:ext cx="14630400" cy="6172200"/>
          </a:xfrm>
        </p:spPr>
        <p:txBody>
          <a:bodyPr rtlCol="0">
            <a:normAutofit fontScale="92500" lnSpcReduction="10000"/>
          </a:bodyPr>
          <a:lstStyle/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is that seed?  It is God’s word (</a:t>
            </a:r>
            <a:r>
              <a:rPr lang="en-US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Lk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8:11; 1 Pt. 1:23).</a:t>
            </a:r>
            <a:r>
              <a:rPr lang="en-US" sz="51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With God’s word in our heart, will we have many sins? (Psalms 119:9-11)</a:t>
            </a: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we realize that we have sinned, we will repent and confess them so that we won’t have many sins.           (Acts 8:22-24; 1 John 1:9)</a:t>
            </a: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we aren’t doing that, we begin to practice sin and therefore we will have many sins again.</a:t>
            </a:r>
            <a:endParaRPr lang="en-US" sz="5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6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066800"/>
          </a:xfrm>
        </p:spPr>
        <p:txBody>
          <a:bodyPr rtlCol="0">
            <a:normAutofit fontScale="90000"/>
          </a:bodyPr>
          <a:lstStyle/>
          <a:p>
            <a:pPr defTabSz="1306220" fontAlgn="auto">
              <a:spcAft>
                <a:spcPts val="0"/>
              </a:spcAft>
              <a:defRPr/>
            </a:pPr>
            <a:r>
              <a:rPr lang="en-US" sz="69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43000"/>
            <a:ext cx="14630400" cy="7086600"/>
          </a:xfrm>
        </p:spPr>
        <p:txBody>
          <a:bodyPr rtlCol="0">
            <a:normAutofit lnSpcReduction="10000"/>
          </a:bodyPr>
          <a:lstStyle/>
          <a:p>
            <a:pPr marL="870814" indent="-870814" defTabSz="130622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doesn’t want us to sin or have many sins as no sin will enter into heaven (1 Jn. 2:1; 1 Tim. 5:24; Rev. 21:27). </a:t>
            </a:r>
          </a:p>
          <a:p>
            <a:pPr marL="870814" indent="-870814" defTabSz="130622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can’t make excuses for our sin, shift the blame, or justify ourselves when we transgress God’s law  because God already knows (Heb. 4:13).</a:t>
            </a:r>
          </a:p>
          <a:p>
            <a:pPr marL="870814" indent="-870814" defTabSz="130622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you can get rid of your guilt today by being baptized into Christ and have a clean conscience (1 Pt. 3:20-21).</a:t>
            </a:r>
          </a:p>
          <a:p>
            <a:pPr marL="870814" indent="-870814" defTabSz="130622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you sin as Christian, you have an Advocate with the Father through Christ to confess iniquity (1 John 2:1b).</a:t>
            </a:r>
          </a:p>
          <a:p>
            <a:pPr marL="870814" indent="-870814" defTabSz="130622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Turn away from your sins so you can be forgiven or help restore an erring brother (Jas. 5:16, 19-20).</a:t>
            </a:r>
            <a:endParaRPr lang="en-US" sz="900" dirty="0"/>
          </a:p>
          <a:p>
            <a:pPr marL="870814" indent="-870814" defTabSz="130622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/>
          </a:p>
          <a:p>
            <a:pPr marL="870814" indent="-870814" defTabSz="130622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>
              <a:solidFill>
                <a:schemeClr val="accent2"/>
              </a:solidFill>
            </a:endParaRPr>
          </a:p>
          <a:p>
            <a:pPr marL="870814" indent="-870814" defTabSz="130622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2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2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523</Words>
  <Application>Microsoft Office PowerPoint</Application>
  <PresentationFormat>Custom</PresentationFormat>
  <Paragraphs>61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Arial</vt:lpstr>
      <vt:lpstr>Tahoma</vt:lpstr>
      <vt:lpstr>Office Theme</vt:lpstr>
      <vt:lpstr>Do Christians have many Sins?</vt:lpstr>
      <vt:lpstr>Do Christians Have Many Sins?</vt:lpstr>
      <vt:lpstr>Who has “many” sins?</vt:lpstr>
      <vt:lpstr>Those Who Have Had Many Sins Can Be Forgiven through the Blood of Christ</vt:lpstr>
      <vt:lpstr>The Christian Must Put Away Sin</vt:lpstr>
      <vt:lpstr>The Christian Has God’s Seed in Him 1 John 3:9</vt:lpstr>
      <vt:lpstr>Conclusion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Christians have many Sins?</dc:title>
  <dc:creator>Steven Lawrence Locklair</dc:creator>
  <cp:lastModifiedBy>Steve and Bettye Locklair</cp:lastModifiedBy>
  <cp:revision>4</cp:revision>
  <dcterms:created xsi:type="dcterms:W3CDTF">2014-06-15T19:17:57Z</dcterms:created>
  <dcterms:modified xsi:type="dcterms:W3CDTF">2014-06-15T20:11:39Z</dcterms:modified>
</cp:coreProperties>
</file>