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52"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D4C552-F7C9-4292-832B-42C91DE7BA8D}" type="datetimeFigureOut">
              <a:rPr lang="en-US" smtClean="0"/>
              <a:pPr/>
              <a:t>6/29/2014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188E42-7897-4131-A995-D2FCC81C4A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E93C411-E3BB-432F-B5CE-1CFD79107D2D}" type="slidenum">
              <a:rPr lang="en-US" smtClean="0"/>
              <a:pPr/>
              <a:t>3</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8FA75AC-13E2-42FE-B067-150850CF39C0}" type="slidenum">
              <a:rPr lang="en-US" smtClean="0"/>
              <a:pPr/>
              <a:t>12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5162344-A3AA-49AB-85AD-DD5D3AA9018F}" type="slidenum">
              <a:rPr lang="en-US" smtClean="0"/>
              <a:pPr/>
              <a:t>13</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DD3D12E-9A83-4589-8DC1-4909061F1219}" type="slidenum">
              <a:rPr lang="en-US" smtClean="0"/>
              <a:pPr/>
              <a:t>14</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0ED0954B-D067-422B-8E4B-E950D02A709E}" type="slidenum">
              <a:rPr lang="en-US" smtClean="0"/>
              <a:pPr/>
              <a:t>4</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180F9F4-D065-42A6-9E52-9B96249513EC}" type="slidenum">
              <a:rPr lang="en-US" smtClean="0"/>
              <a:pPr/>
              <a:t>5</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8BC8D155-3FD0-44EF-910F-D3406786E21B}" type="slidenum">
              <a:rPr lang="en-US" smtClean="0"/>
              <a:pPr/>
              <a:t>6</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677E1DC-E385-43F0-A9C8-940EDA1D457C}" type="slidenum">
              <a:rPr lang="en-US" smtClean="0"/>
              <a:pPr/>
              <a:t>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84A142D-53F6-4E1F-BCBB-894A58562CF1}" type="slidenum">
              <a:rPr lang="en-US" smtClean="0"/>
              <a:pPr/>
              <a:t>8</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C028090-88F8-48C9-83AF-E4C90A1CF623}" type="slidenum">
              <a:rPr lang="en-US" smtClean="0"/>
              <a:pPr/>
              <a:t>9</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C3EC1BE-945F-4D16-9AF8-7633AC62C76C}" type="slidenum">
              <a:rPr lang="en-US" smtClean="0"/>
              <a:pPr/>
              <a:t>10</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03A79EB1-9B51-4390-8DAC-BD47069A653C}" type="slidenum">
              <a:rPr lang="en-US" smtClean="0"/>
              <a:pPr/>
              <a:t>11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9DDDBB-D8F4-454D-AD38-36DE3C27F4F5}"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D7F7-E720-4276-9D6C-A6EBC4C7E1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9DDDBB-D8F4-454D-AD38-36DE3C27F4F5}"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D7F7-E720-4276-9D6C-A6EBC4C7E1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9DDDBB-D8F4-454D-AD38-36DE3C27F4F5}"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D7F7-E720-4276-9D6C-A6EBC4C7E1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9DDDBB-D8F4-454D-AD38-36DE3C27F4F5}"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D7F7-E720-4276-9D6C-A6EBC4C7E1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9DDDBB-D8F4-454D-AD38-36DE3C27F4F5}"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ED7F7-E720-4276-9D6C-A6EBC4C7E1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9DDDBB-D8F4-454D-AD38-36DE3C27F4F5}" type="datetimeFigureOut">
              <a:rPr lang="en-US" smtClean="0"/>
              <a:pPr/>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ED7F7-E720-4276-9D6C-A6EBC4C7E1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9DDDBB-D8F4-454D-AD38-36DE3C27F4F5}" type="datetimeFigureOut">
              <a:rPr lang="en-US" smtClean="0"/>
              <a:pPr/>
              <a:t>6/29/2014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7ED7F7-E720-4276-9D6C-A6EBC4C7E1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9DDDBB-D8F4-454D-AD38-36DE3C27F4F5}" type="datetimeFigureOut">
              <a:rPr lang="en-US" smtClean="0"/>
              <a:pPr/>
              <a:t>6/29/2014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7ED7F7-E720-4276-9D6C-A6EBC4C7E1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DDDBB-D8F4-454D-AD38-36DE3C27F4F5}" type="datetimeFigureOut">
              <a:rPr lang="en-US" smtClean="0"/>
              <a:pPr/>
              <a:t>6/29/2014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7ED7F7-E720-4276-9D6C-A6EBC4C7E1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9DDDBB-D8F4-454D-AD38-36DE3C27F4F5}" type="datetimeFigureOut">
              <a:rPr lang="en-US" smtClean="0"/>
              <a:pPr/>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ED7F7-E720-4276-9D6C-A6EBC4C7E1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9DDDBB-D8F4-454D-AD38-36DE3C27F4F5}" type="datetimeFigureOut">
              <a:rPr lang="en-US" smtClean="0"/>
              <a:pPr/>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ED7F7-E720-4276-9D6C-A6EBC4C7E1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79DDDBB-D8F4-454D-AD38-36DE3C27F4F5}" type="datetimeFigureOut">
              <a:rPr lang="en-US" smtClean="0"/>
              <a:pPr/>
              <a:t>6/29/2014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757ED7F7-E720-4276-9D6C-A6EBC4C7E1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60 Lead Me Gently Home Father</a:t>
            </a:r>
          </a:p>
          <a:p>
            <a:pPr>
              <a:buNone/>
            </a:pPr>
            <a:r>
              <a:rPr lang="en-US" dirty="0" smtClean="0">
                <a:solidFill>
                  <a:schemeClr val="bg1"/>
                </a:solidFill>
                <a:latin typeface="Tahoma" pitchFamily="34" charset="0"/>
                <a:ea typeface="Tahoma" pitchFamily="34" charset="0"/>
                <a:cs typeface="Tahoma" pitchFamily="34" charset="0"/>
              </a:rPr>
              <a:t>633 How Long has it Been?</a:t>
            </a:r>
          </a:p>
          <a:p>
            <a:pPr>
              <a:buNone/>
            </a:pPr>
            <a:r>
              <a:rPr lang="en-US" dirty="0" smtClean="0">
                <a:solidFill>
                  <a:schemeClr val="bg1"/>
                </a:solidFill>
                <a:latin typeface="Tahoma" pitchFamily="34" charset="0"/>
                <a:ea typeface="Tahoma" pitchFamily="34" charset="0"/>
                <a:cs typeface="Tahoma" pitchFamily="34" charset="0"/>
              </a:rPr>
              <a:t>159 When My Love to Christ Grows Weak</a:t>
            </a:r>
          </a:p>
          <a:p>
            <a:pPr>
              <a:buNone/>
            </a:pPr>
            <a:r>
              <a:rPr lang="en-US" dirty="0" smtClean="0">
                <a:solidFill>
                  <a:schemeClr val="bg1"/>
                </a:solidFill>
                <a:latin typeface="Tahoma" pitchFamily="34" charset="0"/>
                <a:ea typeface="Tahoma" pitchFamily="34" charset="0"/>
                <a:cs typeface="Tahoma" pitchFamily="34" charset="0"/>
              </a:rPr>
              <a:t>48s Thy Word</a:t>
            </a:r>
          </a:p>
          <a:p>
            <a:pPr>
              <a:buNone/>
            </a:pPr>
            <a:r>
              <a:rPr lang="en-US" dirty="0" smtClean="0">
                <a:solidFill>
                  <a:schemeClr val="bg1"/>
                </a:solidFill>
                <a:latin typeface="Tahoma" pitchFamily="34" charset="0"/>
                <a:ea typeface="Tahoma" pitchFamily="34" charset="0"/>
                <a:cs typeface="Tahoma" pitchFamily="34" charset="0"/>
              </a:rPr>
              <a:t>333 Jesus Will Give You Rest</a:t>
            </a:r>
          </a:p>
          <a:p>
            <a:pPr>
              <a:buNone/>
            </a:pPr>
            <a:r>
              <a:rPr lang="en-US" dirty="0" smtClean="0">
                <a:solidFill>
                  <a:schemeClr val="bg1"/>
                </a:solidFill>
                <a:latin typeface="Tahoma" pitchFamily="34" charset="0"/>
                <a:ea typeface="Tahoma" pitchFamily="34" charset="0"/>
                <a:cs typeface="Tahoma" pitchFamily="34" charset="0"/>
              </a:rPr>
              <a:t>112s We are One</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0" y="0"/>
            <a:ext cx="14630400" cy="1676400"/>
          </a:xfrm>
        </p:spPr>
        <p:txBody>
          <a:bodyPr>
            <a:noAutofit/>
          </a:bodyPr>
          <a:lstStyle/>
          <a:p>
            <a:pPr eaLnBrk="1" hangingPunct="1"/>
            <a:r>
              <a:rPr lang="en-US" sz="5200" dirty="0">
                <a:solidFill>
                  <a:srgbClr val="FFFF00"/>
                </a:solidFill>
                <a:latin typeface="Tahoma" pitchFamily="34" charset="0"/>
                <a:ea typeface="Tahoma" pitchFamily="34" charset="0"/>
                <a:cs typeface="Tahoma" pitchFamily="34" charset="0"/>
              </a:rPr>
              <a:t>Marriage- You are commanded to love sacrificially </a:t>
            </a:r>
            <a:r>
              <a:rPr lang="en-US" sz="5200" dirty="0" smtClean="0">
                <a:solidFill>
                  <a:srgbClr val="FFFF00"/>
                </a:solidFill>
                <a:latin typeface="Tahoma" pitchFamily="34" charset="0"/>
                <a:ea typeface="Tahoma" pitchFamily="34" charset="0"/>
                <a:cs typeface="Tahoma" pitchFamily="34" charset="0"/>
              </a:rPr>
              <a:t>&amp; submit </a:t>
            </a:r>
            <a:r>
              <a:rPr lang="en-US" sz="5200" dirty="0">
                <a:solidFill>
                  <a:srgbClr val="FFFF00"/>
                </a:solidFill>
                <a:latin typeface="Tahoma" pitchFamily="34" charset="0"/>
                <a:ea typeface="Tahoma" pitchFamily="34" charset="0"/>
                <a:cs typeface="Tahoma" pitchFamily="34" charset="0"/>
              </a:rPr>
              <a:t>respectfully (</a:t>
            </a:r>
            <a:r>
              <a:rPr lang="en-US" sz="5200" dirty="0" smtClean="0">
                <a:solidFill>
                  <a:srgbClr val="FFFF00"/>
                </a:solidFill>
                <a:latin typeface="Tahoma" pitchFamily="34" charset="0"/>
                <a:ea typeface="Tahoma" pitchFamily="34" charset="0"/>
                <a:cs typeface="Tahoma" pitchFamily="34" charset="0"/>
              </a:rPr>
              <a:t>Eph. 5:25-33</a:t>
            </a:r>
            <a:r>
              <a:rPr lang="en-US" sz="5200" dirty="0">
                <a:solidFill>
                  <a:srgbClr val="FFFF00"/>
                </a:solidFill>
                <a:latin typeface="Tahoma" pitchFamily="34" charset="0"/>
                <a:ea typeface="Tahoma" pitchFamily="34" charset="0"/>
                <a:cs typeface="Tahoma" pitchFamily="34" charset="0"/>
              </a:rPr>
              <a:t>)</a:t>
            </a:r>
          </a:p>
        </p:txBody>
      </p:sp>
      <p:sp>
        <p:nvSpPr>
          <p:cNvPr id="339971" name="Rectangle 3"/>
          <p:cNvSpPr>
            <a:spLocks noGrp="1" noChangeArrowheads="1"/>
          </p:cNvSpPr>
          <p:nvPr>
            <p:ph type="subTitle" idx="1"/>
          </p:nvPr>
        </p:nvSpPr>
        <p:spPr>
          <a:xfrm>
            <a:off x="0" y="1905000"/>
            <a:ext cx="14630400" cy="6324600"/>
          </a:xfrm>
        </p:spPr>
        <p:txBody>
          <a:bodyPr>
            <a:normAutofit lnSpcReduction="10000"/>
          </a:bodyPr>
          <a:lstStyle/>
          <a:p>
            <a:pPr marL="870814" indent="-870814">
              <a:lnSpc>
                <a:spcPct val="80000"/>
              </a:lnSpc>
            </a:pPr>
            <a:r>
              <a:rPr lang="en-US" sz="4300" dirty="0" smtClean="0">
                <a:solidFill>
                  <a:schemeClr val="bg1"/>
                </a:solidFill>
                <a:latin typeface="Tahoma" pitchFamily="34" charset="0"/>
                <a:ea typeface="Tahoma" pitchFamily="34" charset="0"/>
                <a:cs typeface="Tahoma" pitchFamily="34" charset="0"/>
              </a:rPr>
              <a:t>“</a:t>
            </a:r>
            <a:r>
              <a:rPr lang="en-US" sz="4300" u="sng" dirty="0">
                <a:solidFill>
                  <a:schemeClr val="bg1"/>
                </a:solidFill>
                <a:latin typeface="Tahoma" pitchFamily="34" charset="0"/>
                <a:ea typeface="Tahoma" pitchFamily="34" charset="0"/>
                <a:cs typeface="Tahoma" pitchFamily="34" charset="0"/>
              </a:rPr>
              <a:t>Wives</a:t>
            </a:r>
            <a:r>
              <a:rPr lang="en-US" sz="4300" dirty="0">
                <a:solidFill>
                  <a:schemeClr val="bg1"/>
                </a:solidFill>
                <a:latin typeface="Tahoma" pitchFamily="34" charset="0"/>
                <a:ea typeface="Tahoma" pitchFamily="34" charset="0"/>
                <a:cs typeface="Tahoma" pitchFamily="34" charset="0"/>
              </a:rPr>
              <a:t>, </a:t>
            </a:r>
            <a:r>
              <a:rPr lang="en-US" sz="4300" dirty="0">
                <a:solidFill>
                  <a:srgbClr val="FFFF00"/>
                </a:solidFill>
                <a:latin typeface="Tahoma" pitchFamily="34" charset="0"/>
                <a:ea typeface="Tahoma" pitchFamily="34" charset="0"/>
                <a:cs typeface="Tahoma" pitchFamily="34" charset="0"/>
              </a:rPr>
              <a:t>be subject </a:t>
            </a:r>
            <a:r>
              <a:rPr lang="en-US" sz="4300" dirty="0">
                <a:solidFill>
                  <a:schemeClr val="bg1"/>
                </a:solidFill>
                <a:latin typeface="Tahoma" pitchFamily="34" charset="0"/>
                <a:ea typeface="Tahoma" pitchFamily="34" charset="0"/>
                <a:cs typeface="Tahoma" pitchFamily="34" charset="0"/>
              </a:rPr>
              <a:t>to your own husbands, as to the Lord. For the husband is the head of the wife, as Christ also is the head of the church, He Himself being the Savior of the body. But </a:t>
            </a:r>
            <a:r>
              <a:rPr lang="en-US" sz="4300" dirty="0">
                <a:solidFill>
                  <a:srgbClr val="00B0F0"/>
                </a:solidFill>
                <a:latin typeface="Tahoma" pitchFamily="34" charset="0"/>
                <a:ea typeface="Tahoma" pitchFamily="34" charset="0"/>
                <a:cs typeface="Tahoma" pitchFamily="34" charset="0"/>
              </a:rPr>
              <a:t>as the church is subject to Christ</a:t>
            </a:r>
            <a:r>
              <a:rPr lang="en-US" sz="4300" dirty="0">
                <a:solidFill>
                  <a:srgbClr val="FFFF00"/>
                </a:solidFill>
                <a:latin typeface="Tahoma" pitchFamily="34" charset="0"/>
                <a:ea typeface="Tahoma" pitchFamily="34" charset="0"/>
                <a:cs typeface="Tahoma" pitchFamily="34" charset="0"/>
              </a:rPr>
              <a:t>, so also the </a:t>
            </a:r>
            <a:r>
              <a:rPr lang="en-US" sz="4300" u="sng" dirty="0">
                <a:solidFill>
                  <a:schemeClr val="bg1"/>
                </a:solidFill>
                <a:latin typeface="Tahoma" pitchFamily="34" charset="0"/>
                <a:ea typeface="Tahoma" pitchFamily="34" charset="0"/>
                <a:cs typeface="Tahoma" pitchFamily="34" charset="0"/>
              </a:rPr>
              <a:t>wives</a:t>
            </a:r>
            <a:r>
              <a:rPr lang="en-US" sz="4300" dirty="0">
                <a:latin typeface="Tahoma" pitchFamily="34" charset="0"/>
                <a:ea typeface="Tahoma" pitchFamily="34" charset="0"/>
                <a:cs typeface="Tahoma" pitchFamily="34" charset="0"/>
              </a:rPr>
              <a:t> </a:t>
            </a:r>
            <a:r>
              <a:rPr lang="en-US" sz="4300" dirty="0">
                <a:solidFill>
                  <a:srgbClr val="FFFF00"/>
                </a:solidFill>
                <a:latin typeface="Tahoma" pitchFamily="34" charset="0"/>
                <a:ea typeface="Tahoma" pitchFamily="34" charset="0"/>
                <a:cs typeface="Tahoma" pitchFamily="34" charset="0"/>
              </a:rPr>
              <a:t>ought to be to their husbands in everything</a:t>
            </a:r>
            <a:r>
              <a:rPr lang="en-US" sz="4300" dirty="0">
                <a:latin typeface="Tahoma" pitchFamily="34" charset="0"/>
                <a:ea typeface="Tahoma" pitchFamily="34" charset="0"/>
                <a:cs typeface="Tahoma" pitchFamily="34" charset="0"/>
              </a:rPr>
              <a:t>. </a:t>
            </a:r>
            <a:endParaRPr lang="en-US" sz="4300" dirty="0" smtClean="0">
              <a:latin typeface="Tahoma" pitchFamily="34" charset="0"/>
              <a:ea typeface="Tahoma" pitchFamily="34" charset="0"/>
              <a:cs typeface="Tahoma" pitchFamily="34" charset="0"/>
            </a:endParaRPr>
          </a:p>
          <a:p>
            <a:pPr marL="870814" indent="-870814">
              <a:lnSpc>
                <a:spcPct val="80000"/>
              </a:lnSpc>
            </a:pPr>
            <a:r>
              <a:rPr lang="en-US" sz="4300" u="sng" dirty="0" smtClean="0">
                <a:solidFill>
                  <a:schemeClr val="bg1"/>
                </a:solidFill>
                <a:latin typeface="Tahoma" pitchFamily="34" charset="0"/>
                <a:ea typeface="Tahoma" pitchFamily="34" charset="0"/>
                <a:cs typeface="Tahoma" pitchFamily="34" charset="0"/>
              </a:rPr>
              <a:t>Husbands</a:t>
            </a:r>
            <a:r>
              <a:rPr lang="en-US" sz="4300" dirty="0">
                <a:solidFill>
                  <a:schemeClr val="bg1"/>
                </a:solidFill>
                <a:latin typeface="Tahoma" pitchFamily="34" charset="0"/>
                <a:ea typeface="Tahoma" pitchFamily="34" charset="0"/>
                <a:cs typeface="Tahoma" pitchFamily="34" charset="0"/>
              </a:rPr>
              <a:t>,</a:t>
            </a:r>
            <a:r>
              <a:rPr lang="en-US" sz="4300" dirty="0">
                <a:latin typeface="Tahoma" pitchFamily="34" charset="0"/>
                <a:ea typeface="Tahoma" pitchFamily="34" charset="0"/>
                <a:cs typeface="Tahoma" pitchFamily="34" charset="0"/>
              </a:rPr>
              <a:t> </a:t>
            </a:r>
            <a:r>
              <a:rPr lang="en-US" sz="4300" dirty="0">
                <a:solidFill>
                  <a:srgbClr val="FFFF00"/>
                </a:solidFill>
                <a:latin typeface="Tahoma" pitchFamily="34" charset="0"/>
                <a:ea typeface="Tahoma" pitchFamily="34" charset="0"/>
                <a:cs typeface="Tahoma" pitchFamily="34" charset="0"/>
              </a:rPr>
              <a:t>love your wives, just as </a:t>
            </a:r>
            <a:r>
              <a:rPr lang="en-US" sz="4300" dirty="0">
                <a:solidFill>
                  <a:srgbClr val="00B0F0"/>
                </a:solidFill>
                <a:latin typeface="Tahoma" pitchFamily="34" charset="0"/>
                <a:ea typeface="Tahoma" pitchFamily="34" charset="0"/>
                <a:cs typeface="Tahoma" pitchFamily="34" charset="0"/>
              </a:rPr>
              <a:t>Christ also loved the church and gave Himself up for her</a:t>
            </a:r>
            <a:r>
              <a:rPr lang="en-US" sz="4300" dirty="0">
                <a:latin typeface="Tahoma" pitchFamily="34" charset="0"/>
                <a:ea typeface="Tahoma" pitchFamily="34" charset="0"/>
                <a:cs typeface="Tahoma" pitchFamily="34" charset="0"/>
              </a:rPr>
              <a:t>, </a:t>
            </a:r>
            <a:r>
              <a:rPr lang="en-US" sz="4300" dirty="0">
                <a:solidFill>
                  <a:schemeClr val="bg1"/>
                </a:solidFill>
                <a:latin typeface="Tahoma" pitchFamily="34" charset="0"/>
                <a:ea typeface="Tahoma" pitchFamily="34" charset="0"/>
                <a:cs typeface="Tahoma" pitchFamily="34" charset="0"/>
              </a:rPr>
              <a:t>so that He might sanctify her, having cleansed her by the washing of water with the word, that He might present to Himself the church in all her glory, having no spot or wrinkle or any such thing; but that she would be holy and blameless…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9971">
                                            <p:txEl>
                                              <p:pRg st="0" end="0"/>
                                            </p:txEl>
                                          </p:spTgt>
                                        </p:tgtEl>
                                        <p:attrNameLst>
                                          <p:attrName>style.visibility</p:attrName>
                                        </p:attrNameLst>
                                      </p:cBhvr>
                                      <p:to>
                                        <p:strVal val="visible"/>
                                      </p:to>
                                    </p:set>
                                    <p:animEffect transition="in" filter="fade">
                                      <p:cBhvr>
                                        <p:cTn id="7" dur="500"/>
                                        <p:tgtEl>
                                          <p:spTgt spid="339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9971">
                                            <p:txEl>
                                              <p:pRg st="1" end="1"/>
                                            </p:txEl>
                                          </p:spTgt>
                                        </p:tgtEl>
                                        <p:attrNameLst>
                                          <p:attrName>style.visibility</p:attrName>
                                        </p:attrNameLst>
                                      </p:cBhvr>
                                      <p:to>
                                        <p:strVal val="visible"/>
                                      </p:to>
                                    </p:set>
                                    <p:animEffect transition="in" filter="fade">
                                      <p:cBhvr>
                                        <p:cTn id="12" dur="500"/>
                                        <p:tgtEl>
                                          <p:spTgt spid="3399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0"/>
            <a:ext cx="14630400" cy="1676400"/>
          </a:xfrm>
        </p:spPr>
        <p:txBody>
          <a:bodyPr>
            <a:noAutofit/>
          </a:bodyPr>
          <a:lstStyle/>
          <a:p>
            <a:pPr eaLnBrk="1" hangingPunct="1"/>
            <a:r>
              <a:rPr lang="en-US" sz="5200" dirty="0">
                <a:solidFill>
                  <a:srgbClr val="FFFF00"/>
                </a:solidFill>
                <a:latin typeface="Tahoma" pitchFamily="34" charset="0"/>
                <a:ea typeface="Tahoma" pitchFamily="34" charset="0"/>
                <a:cs typeface="Tahoma" pitchFamily="34" charset="0"/>
              </a:rPr>
              <a:t>Marriage- You are commanded to love sacrificially </a:t>
            </a:r>
            <a:r>
              <a:rPr lang="en-US" sz="5200" dirty="0" smtClean="0">
                <a:solidFill>
                  <a:srgbClr val="FFFF00"/>
                </a:solidFill>
                <a:latin typeface="Tahoma" pitchFamily="34" charset="0"/>
                <a:ea typeface="Tahoma" pitchFamily="34" charset="0"/>
                <a:cs typeface="Tahoma" pitchFamily="34" charset="0"/>
              </a:rPr>
              <a:t>&amp; </a:t>
            </a:r>
            <a:r>
              <a:rPr lang="en-US" sz="5200" dirty="0">
                <a:solidFill>
                  <a:srgbClr val="FFFF00"/>
                </a:solidFill>
                <a:latin typeface="Tahoma" pitchFamily="34" charset="0"/>
                <a:ea typeface="Tahoma" pitchFamily="34" charset="0"/>
                <a:cs typeface="Tahoma" pitchFamily="34" charset="0"/>
              </a:rPr>
              <a:t>submit respectfully (</a:t>
            </a:r>
            <a:r>
              <a:rPr lang="en-US" sz="5200" dirty="0" smtClean="0">
                <a:solidFill>
                  <a:srgbClr val="FFFF00"/>
                </a:solidFill>
                <a:latin typeface="Tahoma" pitchFamily="34" charset="0"/>
                <a:ea typeface="Tahoma" pitchFamily="34" charset="0"/>
                <a:cs typeface="Tahoma" pitchFamily="34" charset="0"/>
              </a:rPr>
              <a:t>Eph. </a:t>
            </a:r>
            <a:r>
              <a:rPr lang="en-US" sz="5200" dirty="0">
                <a:solidFill>
                  <a:srgbClr val="FFFF00"/>
                </a:solidFill>
                <a:latin typeface="Tahoma" pitchFamily="34" charset="0"/>
                <a:ea typeface="Tahoma" pitchFamily="34" charset="0"/>
                <a:cs typeface="Tahoma" pitchFamily="34" charset="0"/>
              </a:rPr>
              <a:t>5:25-33)</a:t>
            </a:r>
          </a:p>
        </p:txBody>
      </p:sp>
      <p:sp>
        <p:nvSpPr>
          <p:cNvPr id="362499" name="Rectangle 3"/>
          <p:cNvSpPr>
            <a:spLocks noGrp="1" noChangeArrowheads="1"/>
          </p:cNvSpPr>
          <p:nvPr>
            <p:ph type="subTitle" idx="1"/>
          </p:nvPr>
        </p:nvSpPr>
        <p:spPr>
          <a:xfrm>
            <a:off x="0" y="1752600"/>
            <a:ext cx="14630400" cy="6477000"/>
          </a:xfrm>
        </p:spPr>
        <p:txBody>
          <a:bodyPr>
            <a:normAutofit/>
          </a:bodyPr>
          <a:lstStyle/>
          <a:p>
            <a:pPr marL="870814" indent="-870814">
              <a:lnSpc>
                <a:spcPct val="80000"/>
              </a:lnSpc>
            </a:pPr>
            <a:r>
              <a:rPr lang="en-US" sz="4300" dirty="0" smtClean="0">
                <a:solidFill>
                  <a:schemeClr val="bg1"/>
                </a:solidFill>
                <a:latin typeface="Tahoma" pitchFamily="34" charset="0"/>
                <a:ea typeface="Tahoma" pitchFamily="34" charset="0"/>
                <a:cs typeface="Tahoma" pitchFamily="34" charset="0"/>
              </a:rPr>
              <a:t>…</a:t>
            </a:r>
            <a:r>
              <a:rPr lang="en-US" sz="4300" dirty="0">
                <a:solidFill>
                  <a:schemeClr val="bg1"/>
                </a:solidFill>
                <a:latin typeface="Tahoma" pitchFamily="34" charset="0"/>
                <a:ea typeface="Tahoma" pitchFamily="34" charset="0"/>
                <a:cs typeface="Tahoma" pitchFamily="34" charset="0"/>
              </a:rPr>
              <a:t>So </a:t>
            </a:r>
            <a:r>
              <a:rPr lang="en-US" sz="4300" u="sng" dirty="0">
                <a:solidFill>
                  <a:schemeClr val="bg1"/>
                </a:solidFill>
                <a:latin typeface="Tahoma" pitchFamily="34" charset="0"/>
                <a:ea typeface="Tahoma" pitchFamily="34" charset="0"/>
                <a:cs typeface="Tahoma" pitchFamily="34" charset="0"/>
              </a:rPr>
              <a:t>husbands</a:t>
            </a:r>
            <a:r>
              <a:rPr lang="en-US" sz="4300" dirty="0">
                <a:solidFill>
                  <a:schemeClr val="bg1"/>
                </a:solidFill>
                <a:latin typeface="Tahoma" pitchFamily="34" charset="0"/>
                <a:ea typeface="Tahoma" pitchFamily="34" charset="0"/>
                <a:cs typeface="Tahoma" pitchFamily="34" charset="0"/>
              </a:rPr>
              <a:t> ought also to </a:t>
            </a:r>
            <a:r>
              <a:rPr lang="en-US" sz="4300" dirty="0">
                <a:solidFill>
                  <a:srgbClr val="FFFF00"/>
                </a:solidFill>
                <a:latin typeface="Tahoma" pitchFamily="34" charset="0"/>
                <a:ea typeface="Tahoma" pitchFamily="34" charset="0"/>
                <a:cs typeface="Tahoma" pitchFamily="34" charset="0"/>
              </a:rPr>
              <a:t>love their own wives as their own bodies</a:t>
            </a:r>
            <a:r>
              <a:rPr lang="en-US" sz="4300" dirty="0">
                <a:solidFill>
                  <a:schemeClr val="bg1"/>
                </a:solidFill>
                <a:latin typeface="Tahoma" pitchFamily="34" charset="0"/>
                <a:ea typeface="Tahoma" pitchFamily="34" charset="0"/>
                <a:cs typeface="Tahoma" pitchFamily="34" charset="0"/>
              </a:rPr>
              <a:t>. He who </a:t>
            </a:r>
            <a:r>
              <a:rPr lang="en-US" sz="4300" dirty="0">
                <a:solidFill>
                  <a:srgbClr val="FFFF00"/>
                </a:solidFill>
                <a:latin typeface="Tahoma" pitchFamily="34" charset="0"/>
                <a:ea typeface="Tahoma" pitchFamily="34" charset="0"/>
                <a:cs typeface="Tahoma" pitchFamily="34" charset="0"/>
              </a:rPr>
              <a:t>loves his own wife</a:t>
            </a:r>
            <a:r>
              <a:rPr lang="en-US" sz="4300" dirty="0">
                <a:solidFill>
                  <a:schemeClr val="bg1"/>
                </a:solidFill>
                <a:latin typeface="Tahoma" pitchFamily="34" charset="0"/>
                <a:ea typeface="Tahoma" pitchFamily="34" charset="0"/>
                <a:cs typeface="Tahoma" pitchFamily="34" charset="0"/>
              </a:rPr>
              <a:t> loves himself; for no one ever hated his own flesh, but </a:t>
            </a:r>
            <a:r>
              <a:rPr lang="en-US" sz="4300" dirty="0">
                <a:solidFill>
                  <a:srgbClr val="FFFF00"/>
                </a:solidFill>
                <a:latin typeface="Tahoma" pitchFamily="34" charset="0"/>
                <a:ea typeface="Tahoma" pitchFamily="34" charset="0"/>
                <a:cs typeface="Tahoma" pitchFamily="34" charset="0"/>
              </a:rPr>
              <a:t>nourishes and cherishes it</a:t>
            </a:r>
            <a:r>
              <a:rPr lang="en-US" sz="4300" dirty="0">
                <a:solidFill>
                  <a:schemeClr val="bg1"/>
                </a:solidFill>
                <a:latin typeface="Tahoma" pitchFamily="34" charset="0"/>
                <a:ea typeface="Tahoma" pitchFamily="34" charset="0"/>
                <a:cs typeface="Tahoma" pitchFamily="34" charset="0"/>
              </a:rPr>
              <a:t>, </a:t>
            </a:r>
            <a:r>
              <a:rPr lang="en-US" sz="4300" dirty="0">
                <a:solidFill>
                  <a:srgbClr val="00B0F0"/>
                </a:solidFill>
                <a:latin typeface="Tahoma" pitchFamily="34" charset="0"/>
                <a:ea typeface="Tahoma" pitchFamily="34" charset="0"/>
                <a:cs typeface="Tahoma" pitchFamily="34" charset="0"/>
              </a:rPr>
              <a:t>just as Christ also does the church</a:t>
            </a:r>
            <a:r>
              <a:rPr lang="en-US" sz="4300" dirty="0">
                <a:solidFill>
                  <a:schemeClr val="bg1"/>
                </a:solidFill>
                <a:latin typeface="Tahoma" pitchFamily="34" charset="0"/>
                <a:ea typeface="Tahoma" pitchFamily="34" charset="0"/>
                <a:cs typeface="Tahoma" pitchFamily="34" charset="0"/>
              </a:rPr>
              <a:t>, because we are members of His body. FOR THIS REASON A MAN SHALL LEAVE HIS FATHER AND MOTHER AND SHALL BE JOINED TO HIS WIFE, AND THE TWO SHALL BECOME ONE FLESH. This mystery is great; but I am speaking with reference to Christ and the church. Nevertheless, each individual among you also is to </a:t>
            </a:r>
            <a:r>
              <a:rPr lang="en-US" sz="4300" dirty="0">
                <a:solidFill>
                  <a:srgbClr val="FFFF00"/>
                </a:solidFill>
                <a:latin typeface="Tahoma" pitchFamily="34" charset="0"/>
                <a:ea typeface="Tahoma" pitchFamily="34" charset="0"/>
                <a:cs typeface="Tahoma" pitchFamily="34" charset="0"/>
              </a:rPr>
              <a:t>love his own wife even as himself</a:t>
            </a:r>
            <a:r>
              <a:rPr lang="en-US" sz="4300" dirty="0">
                <a:solidFill>
                  <a:schemeClr val="bg1"/>
                </a:solidFill>
                <a:latin typeface="Tahoma" pitchFamily="34" charset="0"/>
                <a:ea typeface="Tahoma" pitchFamily="34" charset="0"/>
                <a:cs typeface="Tahoma" pitchFamily="34" charset="0"/>
              </a:rPr>
              <a:t>, and the </a:t>
            </a:r>
            <a:r>
              <a:rPr lang="en-US" sz="4300" u="sng" dirty="0">
                <a:solidFill>
                  <a:schemeClr val="bg1"/>
                </a:solidFill>
                <a:latin typeface="Tahoma" pitchFamily="34" charset="0"/>
                <a:ea typeface="Tahoma" pitchFamily="34" charset="0"/>
                <a:cs typeface="Tahoma" pitchFamily="34" charset="0"/>
              </a:rPr>
              <a:t>wife</a:t>
            </a:r>
            <a:r>
              <a:rPr lang="en-US" sz="4300" dirty="0">
                <a:solidFill>
                  <a:schemeClr val="bg1"/>
                </a:solidFill>
                <a:latin typeface="Tahoma" pitchFamily="34" charset="0"/>
                <a:ea typeface="Tahoma" pitchFamily="34" charset="0"/>
                <a:cs typeface="Tahoma" pitchFamily="34" charset="0"/>
              </a:rPr>
              <a:t> </a:t>
            </a:r>
            <a:r>
              <a:rPr lang="en-US" sz="4300" dirty="0">
                <a:solidFill>
                  <a:srgbClr val="FFFF00"/>
                </a:solidFill>
                <a:latin typeface="Tahoma" pitchFamily="34" charset="0"/>
                <a:ea typeface="Tahoma" pitchFamily="34" charset="0"/>
                <a:cs typeface="Tahoma" pitchFamily="34" charset="0"/>
              </a:rPr>
              <a:t>must see to it that she respects her husband.”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2499">
                                            <p:txEl>
                                              <p:pRg st="0" end="0"/>
                                            </p:txEl>
                                          </p:spTgt>
                                        </p:tgtEl>
                                        <p:attrNameLst>
                                          <p:attrName>style.visibility</p:attrName>
                                        </p:attrNameLst>
                                      </p:cBhvr>
                                      <p:to>
                                        <p:strVal val="visible"/>
                                      </p:to>
                                    </p:set>
                                    <p:animEffect transition="in" filter="fade">
                                      <p:cBhvr>
                                        <p:cTn id="7" dur="500"/>
                                        <p:tgtEl>
                                          <p:spTgt spid="3624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0"/>
            <a:ext cx="14630400" cy="1447800"/>
          </a:xfrm>
        </p:spPr>
        <p:txBody>
          <a:bodyPr>
            <a:noAutofit/>
          </a:bodyPr>
          <a:lstStyle/>
          <a:p>
            <a:pPr eaLnBrk="1" hangingPunct="1"/>
            <a:r>
              <a:rPr lang="en-US" sz="5200" dirty="0">
                <a:solidFill>
                  <a:srgbClr val="FFFF00"/>
                </a:solidFill>
                <a:latin typeface="Tahoma" pitchFamily="34" charset="0"/>
                <a:ea typeface="Tahoma" pitchFamily="34" charset="0"/>
                <a:cs typeface="Tahoma" pitchFamily="34" charset="0"/>
              </a:rPr>
              <a:t>Marriage- You are commanded to love sacrificially </a:t>
            </a:r>
            <a:r>
              <a:rPr lang="en-US" sz="5200" dirty="0" smtClean="0">
                <a:solidFill>
                  <a:srgbClr val="FFFF00"/>
                </a:solidFill>
                <a:latin typeface="Tahoma" pitchFamily="34" charset="0"/>
                <a:ea typeface="Tahoma" pitchFamily="34" charset="0"/>
                <a:cs typeface="Tahoma" pitchFamily="34" charset="0"/>
              </a:rPr>
              <a:t>&amp; </a:t>
            </a:r>
            <a:r>
              <a:rPr lang="en-US" sz="5200" dirty="0">
                <a:solidFill>
                  <a:srgbClr val="FFFF00"/>
                </a:solidFill>
                <a:latin typeface="Tahoma" pitchFamily="34" charset="0"/>
                <a:ea typeface="Tahoma" pitchFamily="34" charset="0"/>
                <a:cs typeface="Tahoma" pitchFamily="34" charset="0"/>
              </a:rPr>
              <a:t>submit respectfully (</a:t>
            </a:r>
            <a:r>
              <a:rPr lang="en-US" sz="5200" dirty="0" smtClean="0">
                <a:solidFill>
                  <a:srgbClr val="FFFF00"/>
                </a:solidFill>
                <a:latin typeface="Tahoma" pitchFamily="34" charset="0"/>
                <a:ea typeface="Tahoma" pitchFamily="34" charset="0"/>
                <a:cs typeface="Tahoma" pitchFamily="34" charset="0"/>
              </a:rPr>
              <a:t>Eph </a:t>
            </a:r>
            <a:r>
              <a:rPr lang="en-US" sz="5200" dirty="0">
                <a:solidFill>
                  <a:srgbClr val="FFFF00"/>
                </a:solidFill>
                <a:latin typeface="Tahoma" pitchFamily="34" charset="0"/>
                <a:ea typeface="Tahoma" pitchFamily="34" charset="0"/>
                <a:cs typeface="Tahoma" pitchFamily="34" charset="0"/>
              </a:rPr>
              <a:t>5:25-33)</a:t>
            </a:r>
          </a:p>
        </p:txBody>
      </p:sp>
      <p:sp>
        <p:nvSpPr>
          <p:cNvPr id="358403" name="Rectangle 3"/>
          <p:cNvSpPr>
            <a:spLocks noGrp="1" noChangeArrowheads="1"/>
          </p:cNvSpPr>
          <p:nvPr>
            <p:ph type="subTitle" idx="1"/>
          </p:nvPr>
        </p:nvSpPr>
        <p:spPr>
          <a:xfrm>
            <a:off x="0" y="1676400"/>
            <a:ext cx="14630400" cy="6553200"/>
          </a:xfrm>
        </p:spPr>
        <p:txBody>
          <a:bodyPr>
            <a:normAutofit lnSpcReduction="10000"/>
          </a:bodyPr>
          <a:lstStyle/>
          <a:p>
            <a:pPr marL="870814" indent="-870814">
              <a:lnSpc>
                <a:spcPct val="90000"/>
              </a:lnSpc>
            </a:pPr>
            <a:r>
              <a:rPr lang="en-US" sz="4000" dirty="0">
                <a:solidFill>
                  <a:schemeClr val="bg1"/>
                </a:solidFill>
                <a:latin typeface="Tahoma" pitchFamily="34" charset="0"/>
                <a:ea typeface="Tahoma" pitchFamily="34" charset="0"/>
                <a:cs typeface="Tahoma" pitchFamily="34" charset="0"/>
              </a:rPr>
              <a:t>Husbands, do you love </a:t>
            </a:r>
            <a:r>
              <a:rPr lang="en-US" sz="4000" dirty="0" smtClean="0">
                <a:solidFill>
                  <a:schemeClr val="bg1"/>
                </a:solidFill>
                <a:latin typeface="Tahoma" pitchFamily="34" charset="0"/>
                <a:ea typeface="Tahoma" pitchFamily="34" charset="0"/>
                <a:cs typeface="Tahoma" pitchFamily="34" charset="0"/>
              </a:rPr>
              <a:t>your wife </a:t>
            </a:r>
            <a:r>
              <a:rPr lang="en-US" sz="4000" dirty="0">
                <a:solidFill>
                  <a:schemeClr val="bg1"/>
                </a:solidFill>
                <a:latin typeface="Tahoma" pitchFamily="34" charset="0"/>
                <a:ea typeface="Tahoma" pitchFamily="34" charset="0"/>
                <a:cs typeface="Tahoma" pitchFamily="34" charset="0"/>
              </a:rPr>
              <a:t>as Christ loved the church? </a:t>
            </a:r>
          </a:p>
          <a:p>
            <a:pPr marL="870814" indent="-870814">
              <a:lnSpc>
                <a:spcPct val="90000"/>
              </a:lnSpc>
            </a:pPr>
            <a:endParaRPr lang="en-US" sz="1100" dirty="0">
              <a:solidFill>
                <a:schemeClr val="bg1"/>
              </a:solidFill>
              <a:latin typeface="Tahoma" pitchFamily="34" charset="0"/>
              <a:ea typeface="Tahoma" pitchFamily="34" charset="0"/>
              <a:cs typeface="Tahoma" pitchFamily="34" charset="0"/>
            </a:endParaRPr>
          </a:p>
          <a:p>
            <a:pPr marL="870814" indent="-870814">
              <a:lnSpc>
                <a:spcPct val="90000"/>
              </a:lnSpc>
            </a:pPr>
            <a:r>
              <a:rPr lang="en-US" sz="4000" dirty="0">
                <a:solidFill>
                  <a:schemeClr val="bg1"/>
                </a:solidFill>
                <a:latin typeface="Tahoma" pitchFamily="34" charset="0"/>
                <a:ea typeface="Tahoma" pitchFamily="34" charset="0"/>
                <a:cs typeface="Tahoma" pitchFamily="34" charset="0"/>
              </a:rPr>
              <a:t>Are you kind &amp; praise her or criticize </a:t>
            </a:r>
            <a:r>
              <a:rPr lang="en-US" sz="4000" dirty="0" smtClean="0">
                <a:solidFill>
                  <a:schemeClr val="bg1"/>
                </a:solidFill>
                <a:latin typeface="Tahoma" pitchFamily="34" charset="0"/>
                <a:ea typeface="Tahoma" pitchFamily="34" charset="0"/>
                <a:cs typeface="Tahoma" pitchFamily="34" charset="0"/>
              </a:rPr>
              <a:t>her </a:t>
            </a:r>
            <a:r>
              <a:rPr lang="en-US" sz="4000" dirty="0">
                <a:solidFill>
                  <a:schemeClr val="bg1"/>
                </a:solidFill>
                <a:latin typeface="Tahoma" pitchFamily="34" charset="0"/>
                <a:ea typeface="Tahoma" pitchFamily="34" charset="0"/>
                <a:cs typeface="Tahoma" pitchFamily="34" charset="0"/>
              </a:rPr>
              <a:t>(1 Cor. 13:4</a:t>
            </a:r>
            <a:r>
              <a:rPr lang="en-US" sz="4000" dirty="0" smtClean="0">
                <a:solidFill>
                  <a:schemeClr val="bg1"/>
                </a:solidFill>
                <a:latin typeface="Tahoma" pitchFamily="34" charset="0"/>
                <a:ea typeface="Tahoma" pitchFamily="34" charset="0"/>
                <a:cs typeface="Tahoma" pitchFamily="34" charset="0"/>
              </a:rPr>
              <a:t>)?</a:t>
            </a:r>
            <a:endParaRPr lang="en-US" sz="4000" dirty="0">
              <a:solidFill>
                <a:schemeClr val="bg1"/>
              </a:solidFill>
              <a:latin typeface="Tahoma" pitchFamily="34" charset="0"/>
              <a:ea typeface="Tahoma" pitchFamily="34" charset="0"/>
              <a:cs typeface="Tahoma" pitchFamily="34" charset="0"/>
            </a:endParaRPr>
          </a:p>
          <a:p>
            <a:pPr marL="870814" indent="-870814">
              <a:lnSpc>
                <a:spcPct val="90000"/>
              </a:lnSpc>
            </a:pPr>
            <a:endParaRPr lang="en-US" sz="1100" dirty="0">
              <a:solidFill>
                <a:schemeClr val="bg1"/>
              </a:solidFill>
              <a:latin typeface="Tahoma" pitchFamily="34" charset="0"/>
              <a:ea typeface="Tahoma" pitchFamily="34" charset="0"/>
              <a:cs typeface="Tahoma" pitchFamily="34" charset="0"/>
            </a:endParaRPr>
          </a:p>
          <a:p>
            <a:pPr marL="870814" indent="-870814">
              <a:lnSpc>
                <a:spcPct val="90000"/>
              </a:lnSpc>
            </a:pPr>
            <a:r>
              <a:rPr lang="en-US" sz="4000" dirty="0">
                <a:solidFill>
                  <a:schemeClr val="bg1"/>
                </a:solidFill>
                <a:latin typeface="Tahoma" pitchFamily="34" charset="0"/>
                <a:ea typeface="Tahoma" pitchFamily="34" charset="0"/>
                <a:cs typeface="Tahoma" pitchFamily="34" charset="0"/>
              </a:rPr>
              <a:t>Do you consider </a:t>
            </a:r>
            <a:r>
              <a:rPr lang="en-US" sz="4000" dirty="0" smtClean="0">
                <a:solidFill>
                  <a:schemeClr val="bg1"/>
                </a:solidFill>
                <a:latin typeface="Tahoma" pitchFamily="34" charset="0"/>
                <a:ea typeface="Tahoma" pitchFamily="34" charset="0"/>
                <a:cs typeface="Tahoma" pitchFamily="34" charset="0"/>
              </a:rPr>
              <a:t>her </a:t>
            </a:r>
            <a:r>
              <a:rPr lang="en-US" sz="4000" dirty="0">
                <a:solidFill>
                  <a:schemeClr val="bg1"/>
                </a:solidFill>
                <a:latin typeface="Tahoma" pitchFamily="34" charset="0"/>
                <a:ea typeface="Tahoma" pitchFamily="34" charset="0"/>
                <a:cs typeface="Tahoma" pitchFamily="34" charset="0"/>
              </a:rPr>
              <a:t>needs above your </a:t>
            </a:r>
            <a:r>
              <a:rPr lang="en-US" sz="4000" dirty="0" smtClean="0">
                <a:solidFill>
                  <a:schemeClr val="bg1"/>
                </a:solidFill>
                <a:latin typeface="Tahoma" pitchFamily="34" charset="0"/>
                <a:ea typeface="Tahoma" pitchFamily="34" charset="0"/>
                <a:cs typeface="Tahoma" pitchFamily="34" charset="0"/>
              </a:rPr>
              <a:t>own </a:t>
            </a:r>
            <a:r>
              <a:rPr lang="en-US" sz="4000" dirty="0">
                <a:solidFill>
                  <a:schemeClr val="bg1"/>
                </a:solidFill>
                <a:latin typeface="Tahoma" pitchFamily="34" charset="0"/>
                <a:ea typeface="Tahoma" pitchFamily="34" charset="0"/>
                <a:cs typeface="Tahoma" pitchFamily="34" charset="0"/>
              </a:rPr>
              <a:t>(</a:t>
            </a:r>
            <a:r>
              <a:rPr lang="en-US" sz="4000" dirty="0" smtClean="0">
                <a:solidFill>
                  <a:schemeClr val="bg1"/>
                </a:solidFill>
                <a:latin typeface="Tahoma" pitchFamily="34" charset="0"/>
                <a:ea typeface="Tahoma" pitchFamily="34" charset="0"/>
                <a:cs typeface="Tahoma" pitchFamily="34" charset="0"/>
              </a:rPr>
              <a:t>Ph. </a:t>
            </a:r>
            <a:r>
              <a:rPr lang="en-US" sz="4000" dirty="0">
                <a:solidFill>
                  <a:schemeClr val="bg1"/>
                </a:solidFill>
                <a:latin typeface="Tahoma" pitchFamily="34" charset="0"/>
                <a:ea typeface="Tahoma" pitchFamily="34" charset="0"/>
                <a:cs typeface="Tahoma" pitchFamily="34" charset="0"/>
              </a:rPr>
              <a:t>2:3-4</a:t>
            </a:r>
            <a:r>
              <a:rPr lang="en-US" sz="4000" dirty="0" smtClean="0">
                <a:solidFill>
                  <a:schemeClr val="bg1"/>
                </a:solidFill>
                <a:latin typeface="Tahoma" pitchFamily="34" charset="0"/>
                <a:ea typeface="Tahoma" pitchFamily="34" charset="0"/>
                <a:cs typeface="Tahoma" pitchFamily="34" charset="0"/>
              </a:rPr>
              <a:t>)?</a:t>
            </a:r>
            <a:endParaRPr lang="en-US" sz="4000" dirty="0">
              <a:solidFill>
                <a:schemeClr val="bg1"/>
              </a:solidFill>
              <a:latin typeface="Tahoma" pitchFamily="34" charset="0"/>
              <a:ea typeface="Tahoma" pitchFamily="34" charset="0"/>
              <a:cs typeface="Tahoma" pitchFamily="34" charset="0"/>
            </a:endParaRPr>
          </a:p>
          <a:p>
            <a:pPr marL="870814" indent="-870814">
              <a:lnSpc>
                <a:spcPct val="90000"/>
              </a:lnSpc>
            </a:pPr>
            <a:endParaRPr lang="en-US" sz="1100" dirty="0">
              <a:solidFill>
                <a:schemeClr val="bg1"/>
              </a:solidFill>
              <a:latin typeface="Tahoma" pitchFamily="34" charset="0"/>
              <a:ea typeface="Tahoma" pitchFamily="34" charset="0"/>
              <a:cs typeface="Tahoma" pitchFamily="34" charset="0"/>
            </a:endParaRPr>
          </a:p>
          <a:p>
            <a:pPr marL="870814" indent="-870814">
              <a:lnSpc>
                <a:spcPct val="90000"/>
              </a:lnSpc>
            </a:pPr>
            <a:r>
              <a:rPr lang="en-US" sz="4000" dirty="0">
                <a:solidFill>
                  <a:schemeClr val="bg1"/>
                </a:solidFill>
                <a:latin typeface="Tahoma" pitchFamily="34" charset="0"/>
                <a:ea typeface="Tahoma" pitchFamily="34" charset="0"/>
                <a:cs typeface="Tahoma" pitchFamily="34" charset="0"/>
              </a:rPr>
              <a:t>Do you live with her in an understanding way and grant her honor as a fellow heir in the grace of </a:t>
            </a:r>
            <a:r>
              <a:rPr lang="en-US" sz="4000" dirty="0" smtClean="0">
                <a:solidFill>
                  <a:schemeClr val="bg1"/>
                </a:solidFill>
                <a:latin typeface="Tahoma" pitchFamily="34" charset="0"/>
                <a:ea typeface="Tahoma" pitchFamily="34" charset="0"/>
                <a:cs typeface="Tahoma" pitchFamily="34" charset="0"/>
              </a:rPr>
              <a:t>life </a:t>
            </a:r>
            <a:r>
              <a:rPr lang="en-US" sz="4000" dirty="0">
                <a:solidFill>
                  <a:schemeClr val="bg1"/>
                </a:solidFill>
                <a:latin typeface="Tahoma" pitchFamily="34" charset="0"/>
                <a:ea typeface="Tahoma" pitchFamily="34" charset="0"/>
                <a:cs typeface="Tahoma" pitchFamily="34" charset="0"/>
              </a:rPr>
              <a:t>(1 Peter 3:7</a:t>
            </a:r>
            <a:r>
              <a:rPr lang="en-US" sz="4000" dirty="0" smtClean="0">
                <a:solidFill>
                  <a:schemeClr val="bg1"/>
                </a:solidFill>
                <a:latin typeface="Tahoma" pitchFamily="34" charset="0"/>
                <a:ea typeface="Tahoma" pitchFamily="34" charset="0"/>
                <a:cs typeface="Tahoma" pitchFamily="34" charset="0"/>
              </a:rPr>
              <a:t>)?</a:t>
            </a:r>
            <a:endParaRPr lang="en-US" sz="4000" dirty="0">
              <a:solidFill>
                <a:schemeClr val="bg1"/>
              </a:solidFill>
              <a:latin typeface="Tahoma" pitchFamily="34" charset="0"/>
              <a:ea typeface="Tahoma" pitchFamily="34" charset="0"/>
              <a:cs typeface="Tahoma" pitchFamily="34" charset="0"/>
            </a:endParaRPr>
          </a:p>
          <a:p>
            <a:pPr marL="870814" indent="-870814">
              <a:lnSpc>
                <a:spcPct val="90000"/>
              </a:lnSpc>
            </a:pPr>
            <a:endParaRPr lang="en-US" sz="1100" dirty="0">
              <a:solidFill>
                <a:schemeClr val="bg1"/>
              </a:solidFill>
              <a:latin typeface="Tahoma" pitchFamily="34" charset="0"/>
              <a:ea typeface="Tahoma" pitchFamily="34" charset="0"/>
              <a:cs typeface="Tahoma" pitchFamily="34" charset="0"/>
            </a:endParaRPr>
          </a:p>
          <a:p>
            <a:pPr marL="870814" indent="-870814"/>
            <a:r>
              <a:rPr lang="en-US" sz="4000" dirty="0">
                <a:solidFill>
                  <a:schemeClr val="bg1"/>
                </a:solidFill>
                <a:latin typeface="Tahoma" pitchFamily="34" charset="0"/>
                <a:ea typeface="Tahoma" pitchFamily="34" charset="0"/>
                <a:cs typeface="Tahoma" pitchFamily="34" charset="0"/>
              </a:rPr>
              <a:t>Wives, do you respectfully submit yourself to your husband in everything that is right or </a:t>
            </a:r>
            <a:r>
              <a:rPr lang="en-US" sz="4000" dirty="0" smtClean="0">
                <a:solidFill>
                  <a:schemeClr val="bg1"/>
                </a:solidFill>
                <a:latin typeface="Tahoma" pitchFamily="34" charset="0"/>
                <a:ea typeface="Tahoma" pitchFamily="34" charset="0"/>
                <a:cs typeface="Tahoma" pitchFamily="34" charset="0"/>
              </a:rPr>
              <a:t>rebel (Eph. 5:22)? </a:t>
            </a:r>
            <a:endParaRPr lang="en-US" sz="4000" dirty="0">
              <a:solidFill>
                <a:schemeClr val="bg1"/>
              </a:solidFill>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000" dirty="0">
                <a:solidFill>
                  <a:schemeClr val="bg1"/>
                </a:solidFill>
                <a:latin typeface="Tahoma" pitchFamily="34" charset="0"/>
                <a:ea typeface="Tahoma" pitchFamily="34" charset="0"/>
                <a:cs typeface="Tahoma" pitchFamily="34" charset="0"/>
              </a:rPr>
              <a:t>Do you open your mouth in wisdom and with kindness or complaining on your </a:t>
            </a:r>
            <a:r>
              <a:rPr lang="en-US" sz="4000" dirty="0" smtClean="0">
                <a:solidFill>
                  <a:schemeClr val="bg1"/>
                </a:solidFill>
                <a:latin typeface="Tahoma" pitchFamily="34" charset="0"/>
                <a:ea typeface="Tahoma" pitchFamily="34" charset="0"/>
                <a:cs typeface="Tahoma" pitchFamily="34" charset="0"/>
              </a:rPr>
              <a:t>tongue </a:t>
            </a:r>
            <a:r>
              <a:rPr lang="en-US" sz="4000" dirty="0">
                <a:solidFill>
                  <a:schemeClr val="bg1"/>
                </a:solidFill>
                <a:latin typeface="Tahoma" pitchFamily="34" charset="0"/>
                <a:ea typeface="Tahoma" pitchFamily="34" charset="0"/>
                <a:cs typeface="Tahoma" pitchFamily="34" charset="0"/>
              </a:rPr>
              <a:t>(Pr. 31:26</a:t>
            </a:r>
            <a:r>
              <a:rPr lang="en-US" sz="4000" dirty="0" smtClean="0">
                <a:solidFill>
                  <a:schemeClr val="bg1"/>
                </a:solidFill>
                <a:latin typeface="Tahoma" pitchFamily="34" charset="0"/>
                <a:ea typeface="Tahoma" pitchFamily="34" charset="0"/>
                <a:cs typeface="Tahoma" pitchFamily="34" charset="0"/>
              </a:rPr>
              <a:t>)?</a:t>
            </a:r>
            <a:endParaRPr lang="en-US" sz="4000" dirty="0">
              <a:solidFill>
                <a:schemeClr val="bg1"/>
              </a:solidFill>
              <a:latin typeface="Tahoma" pitchFamily="34" charset="0"/>
              <a:ea typeface="Tahoma" pitchFamily="34" charset="0"/>
              <a:cs typeface="Tahoma" pitchFamily="34" charset="0"/>
            </a:endParaRPr>
          </a:p>
          <a:p>
            <a:pPr marL="870814" indent="-870814"/>
            <a:endParaRPr lang="en-US" sz="4000" dirty="0">
              <a:solidFill>
                <a:schemeClr val="accent2"/>
              </a:solidFill>
            </a:endParaRPr>
          </a:p>
          <a:p>
            <a:pPr marL="870814" indent="-870814">
              <a:lnSpc>
                <a:spcPct val="90000"/>
              </a:lnSpc>
            </a:pPr>
            <a:endParaRPr lang="en-US" sz="4000" dirty="0">
              <a:solidFill>
                <a:schemeClr val="accent2"/>
              </a:solidFill>
            </a:endParaRPr>
          </a:p>
          <a:p>
            <a:pPr marL="870814" indent="-870814">
              <a:lnSpc>
                <a:spcPct val="90000"/>
              </a:lnSpc>
            </a:pPr>
            <a:endParaRPr lang="en-US" sz="4000" dirty="0"/>
          </a:p>
          <a:p>
            <a:pPr marL="870814" indent="-870814">
              <a:lnSpc>
                <a:spcPct val="90000"/>
              </a:lnSpc>
            </a:pPr>
            <a:endParaRPr lang="en-US" sz="4700" dirty="0">
              <a:solidFill>
                <a:schemeClr val="accent2"/>
              </a:solidFill>
            </a:endParaRPr>
          </a:p>
          <a:p>
            <a:pPr marL="870814" indent="-870814">
              <a:lnSpc>
                <a:spcPct val="90000"/>
              </a:lnSpc>
            </a:pPr>
            <a:endParaRPr lang="en-US" sz="47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8403">
                                            <p:txEl>
                                              <p:pRg st="0" end="0"/>
                                            </p:txEl>
                                          </p:spTgt>
                                        </p:tgtEl>
                                        <p:attrNameLst>
                                          <p:attrName>style.visibility</p:attrName>
                                        </p:attrNameLst>
                                      </p:cBhvr>
                                      <p:to>
                                        <p:strVal val="visible"/>
                                      </p:to>
                                    </p:set>
                                    <p:animEffect transition="in" filter="fade">
                                      <p:cBhvr>
                                        <p:cTn id="7" dur="500"/>
                                        <p:tgtEl>
                                          <p:spTgt spid="358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8403">
                                            <p:txEl>
                                              <p:pRg st="2" end="2"/>
                                            </p:txEl>
                                          </p:spTgt>
                                        </p:tgtEl>
                                        <p:attrNameLst>
                                          <p:attrName>style.visibility</p:attrName>
                                        </p:attrNameLst>
                                      </p:cBhvr>
                                      <p:to>
                                        <p:strVal val="visible"/>
                                      </p:to>
                                    </p:set>
                                    <p:animEffect transition="in" filter="fade">
                                      <p:cBhvr>
                                        <p:cTn id="12" dur="500"/>
                                        <p:tgtEl>
                                          <p:spTgt spid="3584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8403">
                                            <p:txEl>
                                              <p:pRg st="4" end="4"/>
                                            </p:txEl>
                                          </p:spTgt>
                                        </p:tgtEl>
                                        <p:attrNameLst>
                                          <p:attrName>style.visibility</p:attrName>
                                        </p:attrNameLst>
                                      </p:cBhvr>
                                      <p:to>
                                        <p:strVal val="visible"/>
                                      </p:to>
                                    </p:set>
                                    <p:animEffect transition="in" filter="fade">
                                      <p:cBhvr>
                                        <p:cTn id="17" dur="500"/>
                                        <p:tgtEl>
                                          <p:spTgt spid="35840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58403">
                                            <p:txEl>
                                              <p:pRg st="6" end="6"/>
                                            </p:txEl>
                                          </p:spTgt>
                                        </p:tgtEl>
                                        <p:attrNameLst>
                                          <p:attrName>style.visibility</p:attrName>
                                        </p:attrNameLst>
                                      </p:cBhvr>
                                      <p:to>
                                        <p:strVal val="visible"/>
                                      </p:to>
                                    </p:set>
                                    <p:animEffect transition="in" filter="fade">
                                      <p:cBhvr>
                                        <p:cTn id="22" dur="500"/>
                                        <p:tgtEl>
                                          <p:spTgt spid="35840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58403">
                                            <p:txEl>
                                              <p:pRg st="8" end="8"/>
                                            </p:txEl>
                                          </p:spTgt>
                                        </p:tgtEl>
                                        <p:attrNameLst>
                                          <p:attrName>style.visibility</p:attrName>
                                        </p:attrNameLst>
                                      </p:cBhvr>
                                      <p:to>
                                        <p:strVal val="visible"/>
                                      </p:to>
                                    </p:set>
                                    <p:animEffect transition="in" filter="fade">
                                      <p:cBhvr>
                                        <p:cTn id="27" dur="500"/>
                                        <p:tgtEl>
                                          <p:spTgt spid="35840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58403">
                                            <p:txEl>
                                              <p:pRg st="10" end="10"/>
                                            </p:txEl>
                                          </p:spTgt>
                                        </p:tgtEl>
                                        <p:attrNameLst>
                                          <p:attrName>style.visibility</p:attrName>
                                        </p:attrNameLst>
                                      </p:cBhvr>
                                      <p:to>
                                        <p:strVal val="visible"/>
                                      </p:to>
                                    </p:set>
                                    <p:animEffect transition="in" filter="fade">
                                      <p:cBhvr>
                                        <p:cTn id="32" dur="500"/>
                                        <p:tgtEl>
                                          <p:spTgt spid="35840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0" y="0"/>
            <a:ext cx="14630400" cy="1524000"/>
          </a:xfrm>
        </p:spPr>
        <p:txBody>
          <a:bodyPr>
            <a:noAutofit/>
          </a:bodyPr>
          <a:lstStyle/>
          <a:p>
            <a:pPr eaLnBrk="1" hangingPunct="1"/>
            <a:r>
              <a:rPr lang="en-US" sz="5000" dirty="0">
                <a:solidFill>
                  <a:srgbClr val="FFFF00"/>
                </a:solidFill>
                <a:latin typeface="Tahoma" pitchFamily="34" charset="0"/>
                <a:ea typeface="Tahoma" pitchFamily="34" charset="0"/>
                <a:cs typeface="Tahoma" pitchFamily="34" charset="0"/>
              </a:rPr>
              <a:t>Since Christ cleansed the church to be holy and blameless, Christians must be also (Eph. 5:27)</a:t>
            </a:r>
          </a:p>
        </p:txBody>
      </p:sp>
      <p:sp>
        <p:nvSpPr>
          <p:cNvPr id="342019" name="Rectangle 3"/>
          <p:cNvSpPr>
            <a:spLocks noGrp="1" noChangeArrowheads="1"/>
          </p:cNvSpPr>
          <p:nvPr>
            <p:ph type="subTitle" idx="1"/>
          </p:nvPr>
        </p:nvSpPr>
        <p:spPr>
          <a:xfrm>
            <a:off x="0" y="1752600"/>
            <a:ext cx="14630400" cy="6477000"/>
          </a:xfrm>
        </p:spPr>
        <p:txBody>
          <a:bodyPr>
            <a:normAutofit/>
          </a:bodyPr>
          <a:lstStyle/>
          <a:p>
            <a:pPr marL="870814" indent="-870814"/>
            <a:r>
              <a:rPr lang="en-US" sz="4300" dirty="0">
                <a:solidFill>
                  <a:schemeClr val="bg1"/>
                </a:solidFill>
                <a:latin typeface="Tahoma" pitchFamily="34" charset="0"/>
                <a:ea typeface="Tahoma" pitchFamily="34" charset="0"/>
                <a:cs typeface="Tahoma" pitchFamily="34" charset="0"/>
              </a:rPr>
              <a:t>God chose us in Christ that we would be holy and </a:t>
            </a:r>
            <a:r>
              <a:rPr lang="en-US" sz="4300" dirty="0" smtClean="0">
                <a:solidFill>
                  <a:schemeClr val="bg1"/>
                </a:solidFill>
                <a:latin typeface="Tahoma" pitchFamily="34" charset="0"/>
                <a:ea typeface="Tahoma" pitchFamily="34" charset="0"/>
                <a:cs typeface="Tahoma" pitchFamily="34" charset="0"/>
              </a:rPr>
              <a:t>blameless </a:t>
            </a:r>
            <a:r>
              <a:rPr lang="en-US" sz="4300" dirty="0">
                <a:solidFill>
                  <a:schemeClr val="bg1"/>
                </a:solidFill>
                <a:latin typeface="Tahoma" pitchFamily="34" charset="0"/>
                <a:ea typeface="Tahoma" pitchFamily="34" charset="0"/>
                <a:cs typeface="Tahoma" pitchFamily="34" charset="0"/>
              </a:rPr>
              <a:t>(Ephesians 1:3-4</a:t>
            </a:r>
            <a:r>
              <a:rPr lang="en-US" sz="4300" dirty="0" smtClean="0">
                <a:solidFill>
                  <a:schemeClr val="bg1"/>
                </a:solidFill>
                <a:latin typeface="Tahoma" pitchFamily="34" charset="0"/>
                <a:ea typeface="Tahoma" pitchFamily="34" charset="0"/>
                <a:cs typeface="Tahoma" pitchFamily="34" charset="0"/>
              </a:rPr>
              <a:t>).</a:t>
            </a:r>
            <a:endParaRPr lang="en-US" sz="4300" dirty="0">
              <a:solidFill>
                <a:schemeClr val="bg1"/>
              </a:solidFill>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300" dirty="0">
                <a:solidFill>
                  <a:schemeClr val="bg1"/>
                </a:solidFill>
                <a:latin typeface="Tahoma" pitchFamily="34" charset="0"/>
                <a:ea typeface="Tahoma" pitchFamily="34" charset="0"/>
                <a:cs typeface="Tahoma" pitchFamily="34" charset="0"/>
              </a:rPr>
              <a:t>Christ left us a perfect </a:t>
            </a:r>
            <a:r>
              <a:rPr lang="en-US" sz="4300" dirty="0" smtClean="0">
                <a:solidFill>
                  <a:schemeClr val="bg1"/>
                </a:solidFill>
                <a:latin typeface="Tahoma" pitchFamily="34" charset="0"/>
                <a:ea typeface="Tahoma" pitchFamily="34" charset="0"/>
                <a:cs typeface="Tahoma" pitchFamily="34" charset="0"/>
              </a:rPr>
              <a:t>example to follow (1 Pet. </a:t>
            </a:r>
            <a:r>
              <a:rPr lang="en-US" sz="4300" dirty="0">
                <a:solidFill>
                  <a:schemeClr val="bg1"/>
                </a:solidFill>
                <a:latin typeface="Tahoma" pitchFamily="34" charset="0"/>
                <a:ea typeface="Tahoma" pitchFamily="34" charset="0"/>
                <a:cs typeface="Tahoma" pitchFamily="34" charset="0"/>
              </a:rPr>
              <a:t>2:21ff).</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300" dirty="0">
                <a:solidFill>
                  <a:schemeClr val="bg1"/>
                </a:solidFill>
                <a:latin typeface="Tahoma" pitchFamily="34" charset="0"/>
                <a:ea typeface="Tahoma" pitchFamily="34" charset="0"/>
                <a:cs typeface="Tahoma" pitchFamily="34" charset="0"/>
              </a:rPr>
              <a:t>Are </a:t>
            </a:r>
            <a:r>
              <a:rPr lang="en-US" sz="4300" dirty="0" smtClean="0">
                <a:solidFill>
                  <a:schemeClr val="bg1"/>
                </a:solidFill>
                <a:latin typeface="Tahoma" pitchFamily="34" charset="0"/>
                <a:ea typeface="Tahoma" pitchFamily="34" charset="0"/>
                <a:cs typeface="Tahoma" pitchFamily="34" charset="0"/>
              </a:rPr>
              <a:t>you living your life to </a:t>
            </a:r>
            <a:r>
              <a:rPr lang="en-US" sz="4300" dirty="0" err="1" smtClean="0">
                <a:solidFill>
                  <a:schemeClr val="bg1"/>
                </a:solidFill>
                <a:latin typeface="Tahoma" pitchFamily="34" charset="0"/>
                <a:ea typeface="Tahoma" pitchFamily="34" charset="0"/>
                <a:cs typeface="Tahoma" pitchFamily="34" charset="0"/>
              </a:rPr>
              <a:t>fulfull</a:t>
            </a:r>
            <a:r>
              <a:rPr lang="en-US" sz="4300" dirty="0" smtClean="0">
                <a:solidFill>
                  <a:schemeClr val="bg1"/>
                </a:solidFill>
                <a:latin typeface="Tahoma" pitchFamily="34" charset="0"/>
                <a:ea typeface="Tahoma" pitchFamily="34" charset="0"/>
                <a:cs typeface="Tahoma" pitchFamily="34" charset="0"/>
              </a:rPr>
              <a:t> your lusts or God’s will?    (1 Pet. 4:1-4; Titus 2:11-14).</a:t>
            </a:r>
            <a:endParaRPr lang="en-US" sz="4300" dirty="0">
              <a:solidFill>
                <a:schemeClr val="bg1"/>
              </a:solidFill>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300" dirty="0">
                <a:solidFill>
                  <a:schemeClr val="bg1"/>
                </a:solidFill>
                <a:latin typeface="Tahoma" pitchFamily="34" charset="0"/>
                <a:ea typeface="Tahoma" pitchFamily="34" charset="0"/>
                <a:cs typeface="Tahoma" pitchFamily="34" charset="0"/>
              </a:rPr>
              <a:t>Let us “be diligent to be found by Him in peace, spotless, and blameless” (2 Peter 3:14) </a:t>
            </a:r>
            <a:r>
              <a:rPr lang="en-US" sz="4300" dirty="0" smtClean="0">
                <a:solidFill>
                  <a:schemeClr val="bg1"/>
                </a:solidFill>
                <a:latin typeface="Tahoma" pitchFamily="34" charset="0"/>
                <a:ea typeface="Tahoma" pitchFamily="34" charset="0"/>
                <a:cs typeface="Tahoma" pitchFamily="34" charset="0"/>
              </a:rPr>
              <a:t>so that when </a:t>
            </a:r>
            <a:r>
              <a:rPr lang="en-US" sz="4300" dirty="0">
                <a:solidFill>
                  <a:schemeClr val="bg1"/>
                </a:solidFill>
                <a:latin typeface="Tahoma" pitchFamily="34" charset="0"/>
                <a:ea typeface="Tahoma" pitchFamily="34" charset="0"/>
                <a:cs typeface="Tahoma" pitchFamily="34" charset="0"/>
              </a:rPr>
              <a:t>Christ returns </a:t>
            </a:r>
            <a:r>
              <a:rPr lang="en-US" sz="4300" dirty="0" smtClean="0">
                <a:solidFill>
                  <a:schemeClr val="bg1"/>
                </a:solidFill>
                <a:latin typeface="Tahoma" pitchFamily="34" charset="0"/>
                <a:ea typeface="Tahoma" pitchFamily="34" charset="0"/>
                <a:cs typeface="Tahoma" pitchFamily="34" charset="0"/>
              </a:rPr>
              <a:t>we will be pure (1 John 3:3). </a:t>
            </a:r>
            <a:endParaRPr lang="en-US" sz="53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2019">
                                            <p:txEl>
                                              <p:pRg st="0" end="0"/>
                                            </p:txEl>
                                          </p:spTgt>
                                        </p:tgtEl>
                                        <p:attrNameLst>
                                          <p:attrName>style.visibility</p:attrName>
                                        </p:attrNameLst>
                                      </p:cBhvr>
                                      <p:to>
                                        <p:strVal val="visible"/>
                                      </p:to>
                                    </p:set>
                                    <p:animEffect transition="in" filter="fade">
                                      <p:cBhvr>
                                        <p:cTn id="7" dur="500"/>
                                        <p:tgtEl>
                                          <p:spTgt spid="3420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2019">
                                            <p:txEl>
                                              <p:pRg st="2" end="2"/>
                                            </p:txEl>
                                          </p:spTgt>
                                        </p:tgtEl>
                                        <p:attrNameLst>
                                          <p:attrName>style.visibility</p:attrName>
                                        </p:attrNameLst>
                                      </p:cBhvr>
                                      <p:to>
                                        <p:strVal val="visible"/>
                                      </p:to>
                                    </p:set>
                                    <p:animEffect transition="in" filter="fade">
                                      <p:cBhvr>
                                        <p:cTn id="12" dur="500"/>
                                        <p:tgtEl>
                                          <p:spTgt spid="3420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2019">
                                            <p:txEl>
                                              <p:pRg st="4" end="4"/>
                                            </p:txEl>
                                          </p:spTgt>
                                        </p:tgtEl>
                                        <p:attrNameLst>
                                          <p:attrName>style.visibility</p:attrName>
                                        </p:attrNameLst>
                                      </p:cBhvr>
                                      <p:to>
                                        <p:strVal val="visible"/>
                                      </p:to>
                                    </p:set>
                                    <p:animEffect transition="in" filter="fade">
                                      <p:cBhvr>
                                        <p:cTn id="17" dur="500"/>
                                        <p:tgtEl>
                                          <p:spTgt spid="34201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2019">
                                            <p:txEl>
                                              <p:pRg st="6" end="6"/>
                                            </p:txEl>
                                          </p:spTgt>
                                        </p:tgtEl>
                                        <p:attrNameLst>
                                          <p:attrName>style.visibility</p:attrName>
                                        </p:attrNameLst>
                                      </p:cBhvr>
                                      <p:to>
                                        <p:strVal val="visible"/>
                                      </p:to>
                                    </p:set>
                                    <p:animEffect transition="in" filter="fade">
                                      <p:cBhvr>
                                        <p:cTn id="22" dur="500"/>
                                        <p:tgtEl>
                                          <p:spTgt spid="3420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14630400" cy="731520"/>
          </a:xfrm>
        </p:spPr>
        <p:txBody>
          <a:bodyPr>
            <a:noAutofit/>
          </a:bodyPr>
          <a:lstStyle/>
          <a:p>
            <a:pPr eaLnBrk="1" hangingPunct="1"/>
            <a:r>
              <a:rPr lang="en-US" sz="6000" dirty="0">
                <a:solidFill>
                  <a:srgbClr val="FFFF00"/>
                </a:solidFill>
                <a:latin typeface="Tahoma" pitchFamily="34" charset="0"/>
                <a:ea typeface="Tahoma" pitchFamily="34" charset="0"/>
                <a:cs typeface="Tahoma" pitchFamily="34" charset="0"/>
              </a:rPr>
              <a:t>Conclusion</a:t>
            </a:r>
          </a:p>
        </p:txBody>
      </p:sp>
      <p:sp>
        <p:nvSpPr>
          <p:cNvPr id="250883" name="Rectangle 3"/>
          <p:cNvSpPr>
            <a:spLocks noGrp="1" noChangeArrowheads="1"/>
          </p:cNvSpPr>
          <p:nvPr>
            <p:ph type="subTitle" idx="1"/>
          </p:nvPr>
        </p:nvSpPr>
        <p:spPr>
          <a:xfrm>
            <a:off x="0" y="914400"/>
            <a:ext cx="14630400" cy="7955280"/>
          </a:xfrm>
        </p:spPr>
        <p:txBody>
          <a:bodyPr>
            <a:normAutofit/>
          </a:bodyPr>
          <a:lstStyle/>
          <a:p>
            <a:pPr marL="870814" indent="-870814"/>
            <a:r>
              <a:rPr lang="en-US" sz="4000" dirty="0">
                <a:solidFill>
                  <a:schemeClr val="bg1"/>
                </a:solidFill>
                <a:latin typeface="Tahoma" pitchFamily="34" charset="0"/>
                <a:ea typeface="Tahoma" pitchFamily="34" charset="0"/>
                <a:cs typeface="Tahoma" pitchFamily="34" charset="0"/>
              </a:rPr>
              <a:t>In marriage </a:t>
            </a:r>
            <a:r>
              <a:rPr lang="en-US" sz="4000" dirty="0" smtClean="0">
                <a:solidFill>
                  <a:schemeClr val="bg1"/>
                </a:solidFill>
                <a:latin typeface="Tahoma" pitchFamily="34" charset="0"/>
                <a:ea typeface="Tahoma" pitchFamily="34" charset="0"/>
                <a:cs typeface="Tahoma" pitchFamily="34" charset="0"/>
              </a:rPr>
              <a:t>&amp; </a:t>
            </a:r>
            <a:r>
              <a:rPr lang="en-US" sz="4000" dirty="0">
                <a:solidFill>
                  <a:schemeClr val="bg1"/>
                </a:solidFill>
                <a:latin typeface="Tahoma" pitchFamily="34" charset="0"/>
                <a:ea typeface="Tahoma" pitchFamily="34" charset="0"/>
                <a:cs typeface="Tahoma" pitchFamily="34" charset="0"/>
              </a:rPr>
              <a:t>as Christians we </a:t>
            </a:r>
            <a:r>
              <a:rPr lang="en-US" sz="4000" dirty="0" smtClean="0">
                <a:solidFill>
                  <a:schemeClr val="bg1"/>
                </a:solidFill>
                <a:latin typeface="Tahoma" pitchFamily="34" charset="0"/>
                <a:ea typeface="Tahoma" pitchFamily="34" charset="0"/>
                <a:cs typeface="Tahoma" pitchFamily="34" charset="0"/>
              </a:rPr>
              <a:t>promised </a:t>
            </a:r>
            <a:r>
              <a:rPr lang="en-US" sz="4000" dirty="0">
                <a:solidFill>
                  <a:schemeClr val="bg1"/>
                </a:solidFill>
                <a:latin typeface="Tahoma" pitchFamily="34" charset="0"/>
                <a:ea typeface="Tahoma" pitchFamily="34" charset="0"/>
                <a:cs typeface="Tahoma" pitchFamily="34" charset="0"/>
              </a:rPr>
              <a:t>to be faithful </a:t>
            </a:r>
            <a:r>
              <a:rPr lang="en-US" sz="4000" dirty="0" smtClean="0">
                <a:solidFill>
                  <a:schemeClr val="bg1"/>
                </a:solidFill>
                <a:latin typeface="Tahoma" pitchFamily="34" charset="0"/>
                <a:ea typeface="Tahoma" pitchFamily="34" charset="0"/>
                <a:cs typeface="Tahoma" pitchFamily="34" charset="0"/>
              </a:rPr>
              <a:t>‘til death</a:t>
            </a:r>
            <a:endParaRPr lang="en-US" sz="4000" dirty="0">
              <a:solidFill>
                <a:schemeClr val="bg1"/>
              </a:solidFill>
              <a:latin typeface="Tahoma" pitchFamily="34" charset="0"/>
              <a:ea typeface="Tahoma" pitchFamily="34" charset="0"/>
              <a:cs typeface="Tahoma" pitchFamily="34" charset="0"/>
            </a:endParaRPr>
          </a:p>
          <a:p>
            <a:pPr marL="870814" indent="-870814"/>
            <a:endParaRPr lang="en-US" sz="2000" dirty="0">
              <a:solidFill>
                <a:schemeClr val="bg1"/>
              </a:solidFill>
              <a:latin typeface="Tahoma" pitchFamily="34" charset="0"/>
              <a:ea typeface="Tahoma" pitchFamily="34" charset="0"/>
              <a:cs typeface="Tahoma" pitchFamily="34" charset="0"/>
            </a:endParaRPr>
          </a:p>
          <a:p>
            <a:pPr marL="870814" indent="-870814"/>
            <a:r>
              <a:rPr lang="en-US" sz="4000" dirty="0">
                <a:solidFill>
                  <a:schemeClr val="bg1"/>
                </a:solidFill>
                <a:latin typeface="Tahoma" pitchFamily="34" charset="0"/>
                <a:ea typeface="Tahoma" pitchFamily="34" charset="0"/>
                <a:cs typeface="Tahoma" pitchFamily="34" charset="0"/>
              </a:rPr>
              <a:t>In marriage </a:t>
            </a:r>
            <a:r>
              <a:rPr lang="en-US" sz="4000" dirty="0" smtClean="0">
                <a:solidFill>
                  <a:schemeClr val="bg1"/>
                </a:solidFill>
                <a:latin typeface="Tahoma" pitchFamily="34" charset="0"/>
                <a:ea typeface="Tahoma" pitchFamily="34" charset="0"/>
                <a:cs typeface="Tahoma" pitchFamily="34" charset="0"/>
              </a:rPr>
              <a:t>&amp; </a:t>
            </a:r>
            <a:r>
              <a:rPr lang="en-US" sz="4000" dirty="0">
                <a:solidFill>
                  <a:schemeClr val="bg1"/>
                </a:solidFill>
                <a:latin typeface="Tahoma" pitchFamily="34" charset="0"/>
                <a:ea typeface="Tahoma" pitchFamily="34" charset="0"/>
                <a:cs typeface="Tahoma" pitchFamily="34" charset="0"/>
              </a:rPr>
              <a:t>as Christians we </a:t>
            </a:r>
            <a:r>
              <a:rPr lang="en-US" sz="4000" dirty="0" smtClean="0">
                <a:solidFill>
                  <a:schemeClr val="bg1"/>
                </a:solidFill>
                <a:latin typeface="Tahoma" pitchFamily="34" charset="0"/>
                <a:ea typeface="Tahoma" pitchFamily="34" charset="0"/>
                <a:cs typeface="Tahoma" pitchFamily="34" charset="0"/>
              </a:rPr>
              <a:t>promised </a:t>
            </a:r>
            <a:r>
              <a:rPr lang="en-US" sz="4000" dirty="0">
                <a:solidFill>
                  <a:schemeClr val="bg1"/>
                </a:solidFill>
                <a:latin typeface="Tahoma" pitchFamily="34" charset="0"/>
                <a:ea typeface="Tahoma" pitchFamily="34" charset="0"/>
                <a:cs typeface="Tahoma" pitchFamily="34" charset="0"/>
              </a:rPr>
              <a:t>to forsake all others.</a:t>
            </a:r>
          </a:p>
          <a:p>
            <a:pPr marL="870814" indent="-870814"/>
            <a:endParaRPr lang="en-US" sz="2000" dirty="0">
              <a:solidFill>
                <a:schemeClr val="bg1"/>
              </a:solidFill>
              <a:latin typeface="Tahoma" pitchFamily="34" charset="0"/>
              <a:ea typeface="Tahoma" pitchFamily="34" charset="0"/>
              <a:cs typeface="Tahoma" pitchFamily="34" charset="0"/>
            </a:endParaRPr>
          </a:p>
          <a:p>
            <a:pPr marL="870814" indent="-870814"/>
            <a:r>
              <a:rPr lang="en-US" sz="4000" dirty="0">
                <a:solidFill>
                  <a:schemeClr val="bg1"/>
                </a:solidFill>
                <a:latin typeface="Tahoma" pitchFamily="34" charset="0"/>
                <a:ea typeface="Tahoma" pitchFamily="34" charset="0"/>
                <a:cs typeface="Tahoma" pitchFamily="34" charset="0"/>
              </a:rPr>
              <a:t>In marriage </a:t>
            </a:r>
            <a:r>
              <a:rPr lang="en-US" sz="4000" dirty="0" smtClean="0">
                <a:solidFill>
                  <a:schemeClr val="bg1"/>
                </a:solidFill>
                <a:latin typeface="Tahoma" pitchFamily="34" charset="0"/>
                <a:ea typeface="Tahoma" pitchFamily="34" charset="0"/>
                <a:cs typeface="Tahoma" pitchFamily="34" charset="0"/>
              </a:rPr>
              <a:t>&amp; </a:t>
            </a:r>
            <a:r>
              <a:rPr lang="en-US" sz="4000" dirty="0">
                <a:solidFill>
                  <a:schemeClr val="bg1"/>
                </a:solidFill>
                <a:latin typeface="Tahoma" pitchFamily="34" charset="0"/>
                <a:ea typeface="Tahoma" pitchFamily="34" charset="0"/>
                <a:cs typeface="Tahoma" pitchFamily="34" charset="0"/>
              </a:rPr>
              <a:t>as Christians we </a:t>
            </a:r>
            <a:r>
              <a:rPr lang="en-US" sz="4000" dirty="0" smtClean="0">
                <a:solidFill>
                  <a:schemeClr val="bg1"/>
                </a:solidFill>
                <a:latin typeface="Tahoma" pitchFamily="34" charset="0"/>
                <a:ea typeface="Tahoma" pitchFamily="34" charset="0"/>
                <a:cs typeface="Tahoma" pitchFamily="34" charset="0"/>
              </a:rPr>
              <a:t>must sacrifice</a:t>
            </a:r>
            <a:r>
              <a:rPr lang="en-US" sz="4000" dirty="0">
                <a:solidFill>
                  <a:schemeClr val="bg1"/>
                </a:solidFill>
                <a:latin typeface="Tahoma" pitchFamily="34" charset="0"/>
                <a:ea typeface="Tahoma" pitchFamily="34" charset="0"/>
                <a:cs typeface="Tahoma" pitchFamily="34" charset="0"/>
              </a:rPr>
              <a:t>, submit, </a:t>
            </a:r>
            <a:r>
              <a:rPr lang="en-US" sz="4000" dirty="0" smtClean="0">
                <a:solidFill>
                  <a:schemeClr val="bg1"/>
                </a:solidFill>
                <a:latin typeface="Tahoma" pitchFamily="34" charset="0"/>
                <a:ea typeface="Tahoma" pitchFamily="34" charset="0"/>
                <a:cs typeface="Tahoma" pitchFamily="34" charset="0"/>
              </a:rPr>
              <a:t>&amp; </a:t>
            </a:r>
            <a:r>
              <a:rPr lang="en-US" sz="4000" dirty="0">
                <a:solidFill>
                  <a:schemeClr val="bg1"/>
                </a:solidFill>
                <a:latin typeface="Tahoma" pitchFamily="34" charset="0"/>
                <a:ea typeface="Tahoma" pitchFamily="34" charset="0"/>
                <a:cs typeface="Tahoma" pitchFamily="34" charset="0"/>
              </a:rPr>
              <a:t>be holy to the Lord.</a:t>
            </a:r>
          </a:p>
          <a:p>
            <a:pPr marL="870814" indent="-870814"/>
            <a:endParaRPr lang="en-US" sz="2000" dirty="0">
              <a:solidFill>
                <a:schemeClr val="bg1"/>
              </a:solidFill>
              <a:latin typeface="Tahoma" pitchFamily="34" charset="0"/>
              <a:ea typeface="Tahoma" pitchFamily="34" charset="0"/>
              <a:cs typeface="Tahoma" pitchFamily="34" charset="0"/>
            </a:endParaRPr>
          </a:p>
          <a:p>
            <a:pPr marL="870814" indent="-870814"/>
            <a:r>
              <a:rPr lang="en-US" sz="4000" dirty="0">
                <a:solidFill>
                  <a:schemeClr val="bg1"/>
                </a:solidFill>
                <a:latin typeface="Tahoma" pitchFamily="34" charset="0"/>
                <a:ea typeface="Tahoma" pitchFamily="34" charset="0"/>
                <a:cs typeface="Tahoma" pitchFamily="34" charset="0"/>
              </a:rPr>
              <a:t>If you haven’t obeyed the gospel of Christ, you are not married to Christ, you are not a Christian, and are still in your sins. </a:t>
            </a:r>
          </a:p>
          <a:p>
            <a:pPr marL="870814" indent="-870814"/>
            <a:endParaRPr lang="en-US" sz="2000" dirty="0">
              <a:solidFill>
                <a:schemeClr val="bg1"/>
              </a:solidFill>
              <a:latin typeface="Tahoma" pitchFamily="34" charset="0"/>
              <a:ea typeface="Tahoma" pitchFamily="34" charset="0"/>
              <a:cs typeface="Tahoma" pitchFamily="34" charset="0"/>
            </a:endParaRPr>
          </a:p>
          <a:p>
            <a:pPr marL="870814" indent="-870814"/>
            <a:r>
              <a:rPr lang="en-US" sz="4000" dirty="0" smtClean="0">
                <a:solidFill>
                  <a:schemeClr val="bg1"/>
                </a:solidFill>
                <a:latin typeface="Tahoma" pitchFamily="34" charset="0"/>
                <a:ea typeface="Tahoma" pitchFamily="34" charset="0"/>
                <a:cs typeface="Tahoma" pitchFamily="34" charset="0"/>
              </a:rPr>
              <a:t>Be baptized today </a:t>
            </a:r>
            <a:r>
              <a:rPr lang="en-US" sz="4000" dirty="0">
                <a:solidFill>
                  <a:schemeClr val="bg1"/>
                </a:solidFill>
                <a:latin typeface="Tahoma" pitchFamily="34" charset="0"/>
                <a:ea typeface="Tahoma" pitchFamily="34" charset="0"/>
                <a:cs typeface="Tahoma" pitchFamily="34" charset="0"/>
              </a:rPr>
              <a:t>or be restored back to your first love</a:t>
            </a: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(Acts 22:16; 2 Cor. 6:2; Rev. 2:5)</a:t>
            </a:r>
          </a:p>
          <a:p>
            <a:pPr marL="870814" indent="-870814"/>
            <a:endParaRPr lang="en-US" sz="4300" dirty="0"/>
          </a:p>
          <a:p>
            <a:pPr marL="870814" indent="-870814"/>
            <a:endParaRPr lang="en-US" sz="4300" dirty="0"/>
          </a:p>
          <a:p>
            <a:pPr marL="870814" indent="-870814"/>
            <a:endParaRPr lang="en-US" dirty="0" smtClean="0">
              <a:effectLst/>
            </a:endParaRPr>
          </a:p>
          <a:p>
            <a:pPr marL="870814" indent="-870814"/>
            <a:endParaRPr lang="en-US" dirty="0" smtClean="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50883">
                                            <p:txEl>
                                              <p:pRg st="0" end="0"/>
                                            </p:txEl>
                                          </p:spTgt>
                                        </p:tgtEl>
                                        <p:attrNameLst>
                                          <p:attrName>style.visibility</p:attrName>
                                        </p:attrNameLst>
                                      </p:cBhvr>
                                      <p:to>
                                        <p:strVal val="visible"/>
                                      </p:to>
                                    </p:set>
                                    <p:anim calcmode="lin" valueType="num">
                                      <p:cBhvr>
                                        <p:cTn id="7" dur="500" fill="hold"/>
                                        <p:tgtEl>
                                          <p:spTgt spid="2508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088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508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50883">
                                            <p:txEl>
                                              <p:pRg st="2" end="2"/>
                                            </p:txEl>
                                          </p:spTgt>
                                        </p:tgtEl>
                                        <p:attrNameLst>
                                          <p:attrName>style.visibility</p:attrName>
                                        </p:attrNameLst>
                                      </p:cBhvr>
                                      <p:to>
                                        <p:strVal val="visible"/>
                                      </p:to>
                                    </p:set>
                                    <p:anim calcmode="lin" valueType="num">
                                      <p:cBhvr>
                                        <p:cTn id="14" dur="500" fill="hold"/>
                                        <p:tgtEl>
                                          <p:spTgt spid="25088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5088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5088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50883">
                                            <p:txEl>
                                              <p:pRg st="4" end="4"/>
                                            </p:txEl>
                                          </p:spTgt>
                                        </p:tgtEl>
                                        <p:attrNameLst>
                                          <p:attrName>style.visibility</p:attrName>
                                        </p:attrNameLst>
                                      </p:cBhvr>
                                      <p:to>
                                        <p:strVal val="visible"/>
                                      </p:to>
                                    </p:set>
                                    <p:anim calcmode="lin" valueType="num">
                                      <p:cBhvr>
                                        <p:cTn id="21" dur="500" fill="hold"/>
                                        <p:tgtEl>
                                          <p:spTgt spid="25088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5088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5088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50883">
                                            <p:txEl>
                                              <p:pRg st="6" end="6"/>
                                            </p:txEl>
                                          </p:spTgt>
                                        </p:tgtEl>
                                        <p:attrNameLst>
                                          <p:attrName>style.visibility</p:attrName>
                                        </p:attrNameLst>
                                      </p:cBhvr>
                                      <p:to>
                                        <p:strVal val="visible"/>
                                      </p:to>
                                    </p:set>
                                    <p:anim calcmode="lin" valueType="num">
                                      <p:cBhvr>
                                        <p:cTn id="28" dur="500" fill="hold"/>
                                        <p:tgtEl>
                                          <p:spTgt spid="25088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5088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5088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250883">
                                            <p:txEl>
                                              <p:pRg st="8" end="8"/>
                                            </p:txEl>
                                          </p:spTgt>
                                        </p:tgtEl>
                                        <p:attrNameLst>
                                          <p:attrName>style.visibility</p:attrName>
                                        </p:attrNameLst>
                                      </p:cBhvr>
                                      <p:to>
                                        <p:strVal val="visible"/>
                                      </p:to>
                                    </p:set>
                                    <p:anim calcmode="lin" valueType="num">
                                      <p:cBhvr>
                                        <p:cTn id="35" dur="500" fill="hold"/>
                                        <p:tgtEl>
                                          <p:spTgt spid="25088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25088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2508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4400" dirty="0" smtClean="0">
                <a:solidFill>
                  <a:srgbClr val="FFFF00"/>
                </a:solidFill>
                <a:latin typeface="Tahoma" pitchFamily="34" charset="0"/>
                <a:ea typeface="Tahoma" pitchFamily="34" charset="0"/>
                <a:cs typeface="Tahoma" pitchFamily="34" charset="0"/>
              </a:rPr>
              <a:t>Similarities: Marriage and being a Christian</a:t>
            </a:r>
            <a:endParaRPr lang="en-US" sz="14400" dirty="0">
              <a:solidFill>
                <a:srgbClr val="FFFF00"/>
              </a:solidFill>
              <a:latin typeface="Tahoma" pitchFamily="34" charset="0"/>
              <a:ea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0"/>
            <a:ext cx="14630400" cy="1295400"/>
          </a:xfrm>
        </p:spPr>
        <p:txBody>
          <a:bodyPr>
            <a:noAutofit/>
          </a:bodyPr>
          <a:lstStyle/>
          <a:p>
            <a:pPr eaLnBrk="1" hangingPunct="1"/>
            <a:r>
              <a:rPr lang="en-US" sz="6000" dirty="0" smtClean="0">
                <a:solidFill>
                  <a:srgbClr val="FFFF00"/>
                </a:solidFill>
                <a:latin typeface="Tahoma" pitchFamily="34" charset="0"/>
                <a:ea typeface="Tahoma" pitchFamily="34" charset="0"/>
                <a:cs typeface="Tahoma" pitchFamily="34" charset="0"/>
              </a:rPr>
              <a:t>Similarities: </a:t>
            </a:r>
            <a:r>
              <a:rPr lang="en-US" sz="6000" dirty="0">
                <a:solidFill>
                  <a:srgbClr val="FFFF00"/>
                </a:solidFill>
                <a:latin typeface="Tahoma" pitchFamily="34" charset="0"/>
                <a:ea typeface="Tahoma" pitchFamily="34" charset="0"/>
                <a:cs typeface="Tahoma" pitchFamily="34" charset="0"/>
              </a:rPr>
              <a:t>Marriage </a:t>
            </a:r>
            <a:r>
              <a:rPr lang="en-US" sz="6000" dirty="0" smtClean="0">
                <a:solidFill>
                  <a:srgbClr val="FFFF00"/>
                </a:solidFill>
                <a:latin typeface="Tahoma" pitchFamily="34" charset="0"/>
                <a:ea typeface="Tahoma" pitchFamily="34" charset="0"/>
                <a:cs typeface="Tahoma" pitchFamily="34" charset="0"/>
              </a:rPr>
              <a:t>&amp; being </a:t>
            </a:r>
            <a:r>
              <a:rPr lang="en-US" sz="6000" dirty="0">
                <a:solidFill>
                  <a:srgbClr val="FFFF00"/>
                </a:solidFill>
                <a:latin typeface="Tahoma" pitchFamily="34" charset="0"/>
                <a:ea typeface="Tahoma" pitchFamily="34" charset="0"/>
                <a:cs typeface="Tahoma" pitchFamily="34" charset="0"/>
              </a:rPr>
              <a:t>a Christian</a:t>
            </a:r>
          </a:p>
        </p:txBody>
      </p:sp>
      <p:sp>
        <p:nvSpPr>
          <p:cNvPr id="310275" name="Rectangle 3"/>
          <p:cNvSpPr>
            <a:spLocks noGrp="1" noChangeArrowheads="1"/>
          </p:cNvSpPr>
          <p:nvPr>
            <p:ph type="subTitle" idx="1"/>
          </p:nvPr>
        </p:nvSpPr>
        <p:spPr>
          <a:xfrm>
            <a:off x="0" y="1371600"/>
            <a:ext cx="14630400" cy="6858000"/>
          </a:xfrm>
        </p:spPr>
        <p:txBody>
          <a:bodyPr>
            <a:normAutofit/>
          </a:bodyPr>
          <a:lstStyle/>
          <a:p>
            <a:pPr marL="870814" indent="-870814">
              <a:lnSpc>
                <a:spcPct val="80000"/>
              </a:lnSpc>
              <a:defRPr/>
            </a:pPr>
            <a:r>
              <a:rPr lang="en-US" sz="4300" dirty="0">
                <a:solidFill>
                  <a:schemeClr val="bg1"/>
                </a:solidFill>
                <a:latin typeface="Tahoma" pitchFamily="34" charset="0"/>
                <a:ea typeface="Tahoma" pitchFamily="34" charset="0"/>
                <a:cs typeface="Tahoma" pitchFamily="34" charset="0"/>
              </a:rPr>
              <a:t>“Then I, John, saw the holy city, New Jerusalem, coming down out of heaven from God, </a:t>
            </a:r>
            <a:r>
              <a:rPr lang="en-US" sz="4300" dirty="0">
                <a:solidFill>
                  <a:srgbClr val="FFFF00"/>
                </a:solidFill>
                <a:latin typeface="Tahoma" pitchFamily="34" charset="0"/>
                <a:ea typeface="Tahoma" pitchFamily="34" charset="0"/>
                <a:cs typeface="Tahoma" pitchFamily="34" charset="0"/>
              </a:rPr>
              <a:t>prepared as a bride adorned for her </a:t>
            </a:r>
            <a:r>
              <a:rPr lang="en-US" sz="4300" dirty="0" smtClean="0">
                <a:solidFill>
                  <a:srgbClr val="FFFF00"/>
                </a:solidFill>
                <a:latin typeface="Tahoma" pitchFamily="34" charset="0"/>
                <a:ea typeface="Tahoma" pitchFamily="34" charset="0"/>
                <a:cs typeface="Tahoma" pitchFamily="34" charset="0"/>
              </a:rPr>
              <a:t>husband</a:t>
            </a:r>
            <a:r>
              <a:rPr lang="en-US" sz="4300" dirty="0" smtClean="0">
                <a:solidFill>
                  <a:schemeClr val="bg1"/>
                </a:solidFill>
                <a:latin typeface="Tahoma" pitchFamily="34" charset="0"/>
                <a:ea typeface="Tahoma" pitchFamily="34" charset="0"/>
                <a:cs typeface="Tahoma" pitchFamily="34" charset="0"/>
              </a:rPr>
              <a:t>” </a:t>
            </a:r>
            <a:r>
              <a:rPr lang="en-US" sz="4300" dirty="0">
                <a:solidFill>
                  <a:schemeClr val="bg1"/>
                </a:solidFill>
                <a:latin typeface="Tahoma" pitchFamily="34" charset="0"/>
                <a:ea typeface="Tahoma" pitchFamily="34" charset="0"/>
                <a:cs typeface="Tahoma" pitchFamily="34" charset="0"/>
              </a:rPr>
              <a:t>(Rev. 21:2</a:t>
            </a:r>
            <a:r>
              <a:rPr lang="en-US" sz="4300" dirty="0" smtClean="0">
                <a:solidFill>
                  <a:schemeClr val="bg1"/>
                </a:solidFill>
                <a:latin typeface="Tahoma" pitchFamily="34" charset="0"/>
                <a:ea typeface="Tahoma" pitchFamily="34" charset="0"/>
                <a:cs typeface="Tahoma" pitchFamily="34" charset="0"/>
              </a:rPr>
              <a:t>).</a:t>
            </a:r>
            <a:endParaRPr lang="en-US" sz="4300" dirty="0">
              <a:solidFill>
                <a:schemeClr val="bg1"/>
              </a:solidFill>
              <a:latin typeface="Tahoma" pitchFamily="34" charset="0"/>
              <a:ea typeface="Tahoma" pitchFamily="34" charset="0"/>
              <a:cs typeface="Tahoma" pitchFamily="34" charset="0"/>
            </a:endParaRPr>
          </a:p>
          <a:p>
            <a:pPr marL="870814" indent="-870814">
              <a:lnSpc>
                <a:spcPct val="80000"/>
              </a:lnSpc>
              <a:defRPr/>
            </a:pPr>
            <a:endParaRPr lang="en-US" sz="2000" dirty="0">
              <a:solidFill>
                <a:schemeClr val="bg1"/>
              </a:solidFill>
              <a:latin typeface="Tahoma" pitchFamily="34" charset="0"/>
              <a:ea typeface="Tahoma" pitchFamily="34" charset="0"/>
              <a:cs typeface="Tahoma" pitchFamily="34" charset="0"/>
            </a:endParaRPr>
          </a:p>
          <a:p>
            <a:pPr marL="870814" indent="-870814">
              <a:lnSpc>
                <a:spcPct val="80000"/>
              </a:lnSpc>
              <a:defRPr/>
            </a:pPr>
            <a:r>
              <a:rPr lang="en-US" dirty="0" smtClean="0">
                <a:solidFill>
                  <a:schemeClr val="bg1"/>
                </a:solidFill>
                <a:latin typeface="Tahoma" pitchFamily="34" charset="0"/>
                <a:ea typeface="Tahoma" pitchFamily="34" charset="0"/>
                <a:cs typeface="Tahoma" pitchFamily="34" charset="0"/>
              </a:rPr>
              <a:t> </a:t>
            </a:r>
            <a:r>
              <a:rPr lang="en-US" sz="4300" dirty="0">
                <a:solidFill>
                  <a:schemeClr val="bg1"/>
                </a:solidFill>
                <a:latin typeface="Tahoma" pitchFamily="34" charset="0"/>
                <a:ea typeface="Tahoma" pitchFamily="34" charset="0"/>
                <a:cs typeface="Tahoma" pitchFamily="34" charset="0"/>
              </a:rPr>
              <a:t>“For I am jealous for you with godly jealousy. For I have </a:t>
            </a:r>
            <a:r>
              <a:rPr lang="en-US" sz="4300" u="sng" dirty="0">
                <a:solidFill>
                  <a:srgbClr val="FFFF00"/>
                </a:solidFill>
                <a:latin typeface="Tahoma" pitchFamily="34" charset="0"/>
                <a:ea typeface="Tahoma" pitchFamily="34" charset="0"/>
                <a:cs typeface="Tahoma" pitchFamily="34" charset="0"/>
              </a:rPr>
              <a:t>betrothed you to one husband</a:t>
            </a:r>
            <a:r>
              <a:rPr lang="en-US" sz="4300" dirty="0">
                <a:solidFill>
                  <a:schemeClr val="bg1"/>
                </a:solidFill>
                <a:latin typeface="Tahoma" pitchFamily="34" charset="0"/>
                <a:ea typeface="Tahoma" pitchFamily="34" charset="0"/>
                <a:cs typeface="Tahoma" pitchFamily="34" charset="0"/>
              </a:rPr>
              <a:t>, that I may present you as a chaste virgin to </a:t>
            </a:r>
            <a:r>
              <a:rPr lang="en-US" sz="4300" dirty="0" smtClean="0">
                <a:solidFill>
                  <a:schemeClr val="bg1"/>
                </a:solidFill>
                <a:latin typeface="Tahoma" pitchFamily="34" charset="0"/>
                <a:ea typeface="Tahoma" pitchFamily="34" charset="0"/>
                <a:cs typeface="Tahoma" pitchFamily="34" charset="0"/>
              </a:rPr>
              <a:t>Christ” (</a:t>
            </a:r>
            <a:r>
              <a:rPr lang="en-US" sz="4300" dirty="0">
                <a:solidFill>
                  <a:schemeClr val="bg1"/>
                </a:solidFill>
                <a:latin typeface="Tahoma" pitchFamily="34" charset="0"/>
                <a:ea typeface="Tahoma" pitchFamily="34" charset="0"/>
                <a:cs typeface="Tahoma" pitchFamily="34" charset="0"/>
              </a:rPr>
              <a:t>2 Corinthians 11:2)</a:t>
            </a:r>
          </a:p>
          <a:p>
            <a:pPr marL="870814" indent="-870814">
              <a:lnSpc>
                <a:spcPct val="80000"/>
              </a:lnSpc>
              <a:defRPr/>
            </a:pPr>
            <a:endParaRPr lang="en-US" sz="2000" dirty="0">
              <a:solidFill>
                <a:schemeClr val="bg1"/>
              </a:solidFill>
              <a:latin typeface="Tahoma" pitchFamily="34" charset="0"/>
              <a:ea typeface="Tahoma" pitchFamily="34" charset="0"/>
              <a:cs typeface="Tahoma" pitchFamily="34" charset="0"/>
            </a:endParaRPr>
          </a:p>
          <a:p>
            <a:pPr marL="870814" indent="-870814">
              <a:lnSpc>
                <a:spcPct val="80000"/>
              </a:lnSpc>
              <a:defRPr/>
            </a:pPr>
            <a:r>
              <a:rPr lang="en-US" sz="4300" dirty="0" smtClean="0">
                <a:solidFill>
                  <a:schemeClr val="bg1"/>
                </a:solidFill>
                <a:latin typeface="Tahoma" pitchFamily="34" charset="0"/>
                <a:ea typeface="Tahoma" pitchFamily="34" charset="0"/>
                <a:cs typeface="Tahoma" pitchFamily="34" charset="0"/>
              </a:rPr>
              <a:t>The relationship between Christ and the church is a pattern for the husband/wife relationship (Eph. 5:31-32) </a:t>
            </a:r>
            <a:endParaRPr lang="en-US" sz="4300" dirty="0">
              <a:solidFill>
                <a:schemeClr val="bg1"/>
              </a:solidFill>
              <a:latin typeface="Tahoma" pitchFamily="34" charset="0"/>
              <a:ea typeface="Tahoma" pitchFamily="34" charset="0"/>
              <a:cs typeface="Tahoma" pitchFamily="34" charset="0"/>
            </a:endParaRPr>
          </a:p>
          <a:p>
            <a:pPr marL="870814" indent="-870814">
              <a:lnSpc>
                <a:spcPct val="80000"/>
              </a:lnSpc>
              <a:defRPr/>
            </a:pPr>
            <a:endParaRPr lang="en-US" sz="2000" dirty="0">
              <a:solidFill>
                <a:schemeClr val="bg1"/>
              </a:solidFill>
              <a:latin typeface="Tahoma" pitchFamily="34" charset="0"/>
              <a:ea typeface="Tahoma" pitchFamily="34" charset="0"/>
              <a:cs typeface="Tahoma" pitchFamily="34" charset="0"/>
            </a:endParaRPr>
          </a:p>
          <a:p>
            <a:pPr marL="870814" indent="-870814">
              <a:lnSpc>
                <a:spcPct val="80000"/>
              </a:lnSpc>
              <a:defRPr/>
            </a:pPr>
            <a:r>
              <a:rPr lang="en-US" sz="4300" dirty="0">
                <a:solidFill>
                  <a:schemeClr val="bg1"/>
                </a:solidFill>
                <a:latin typeface="Tahoma" pitchFamily="34" charset="0"/>
                <a:ea typeface="Tahoma" pitchFamily="34" charset="0"/>
                <a:cs typeface="Tahoma" pitchFamily="34" charset="0"/>
              </a:rPr>
              <a:t>Let us study the similarities of these relationships.</a:t>
            </a:r>
          </a:p>
          <a:p>
            <a:pPr marL="870814" indent="-870814">
              <a:lnSpc>
                <a:spcPct val="80000"/>
              </a:lnSpc>
              <a:defRPr/>
            </a:pPr>
            <a:endParaRPr lang="en-US" dirty="0" smtClean="0">
              <a:solidFill>
                <a:schemeClr val="accent2"/>
              </a:solidFill>
              <a:effectLst/>
            </a:endParaRPr>
          </a:p>
          <a:p>
            <a:pPr marL="870814" indent="-870814">
              <a:lnSpc>
                <a:spcPct val="80000"/>
              </a:lnSpc>
              <a:defRPr/>
            </a:pPr>
            <a:endParaRPr lang="en-US" sz="5100" dirty="0">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0275">
                                            <p:txEl>
                                              <p:pRg st="0" end="0"/>
                                            </p:txEl>
                                          </p:spTgt>
                                        </p:tgtEl>
                                        <p:attrNameLst>
                                          <p:attrName>style.visibility</p:attrName>
                                        </p:attrNameLst>
                                      </p:cBhvr>
                                      <p:to>
                                        <p:strVal val="visible"/>
                                      </p:to>
                                    </p:set>
                                    <p:animEffect transition="in" filter="fade">
                                      <p:cBhvr>
                                        <p:cTn id="7" dur="500"/>
                                        <p:tgtEl>
                                          <p:spTgt spid="310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0275">
                                            <p:txEl>
                                              <p:pRg st="2" end="2"/>
                                            </p:txEl>
                                          </p:spTgt>
                                        </p:tgtEl>
                                        <p:attrNameLst>
                                          <p:attrName>style.visibility</p:attrName>
                                        </p:attrNameLst>
                                      </p:cBhvr>
                                      <p:to>
                                        <p:strVal val="visible"/>
                                      </p:to>
                                    </p:set>
                                    <p:animEffect transition="in" filter="fade">
                                      <p:cBhvr>
                                        <p:cTn id="12" dur="500"/>
                                        <p:tgtEl>
                                          <p:spTgt spid="3102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0275">
                                            <p:txEl>
                                              <p:pRg st="4" end="4"/>
                                            </p:txEl>
                                          </p:spTgt>
                                        </p:tgtEl>
                                        <p:attrNameLst>
                                          <p:attrName>style.visibility</p:attrName>
                                        </p:attrNameLst>
                                      </p:cBhvr>
                                      <p:to>
                                        <p:strVal val="visible"/>
                                      </p:to>
                                    </p:set>
                                    <p:animEffect transition="in" filter="fade">
                                      <p:cBhvr>
                                        <p:cTn id="17" dur="500"/>
                                        <p:tgtEl>
                                          <p:spTgt spid="3102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10275">
                                            <p:txEl>
                                              <p:pRg st="6" end="6"/>
                                            </p:txEl>
                                          </p:spTgt>
                                        </p:tgtEl>
                                        <p:attrNameLst>
                                          <p:attrName>style.visibility</p:attrName>
                                        </p:attrNameLst>
                                      </p:cBhvr>
                                      <p:to>
                                        <p:strVal val="visible"/>
                                      </p:to>
                                    </p:set>
                                    <p:animEffect transition="in" filter="fade">
                                      <p:cBhvr>
                                        <p:cTn id="22" dur="500"/>
                                        <p:tgtEl>
                                          <p:spTgt spid="3102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143000"/>
          </a:xfrm>
        </p:spPr>
        <p:txBody>
          <a:bodyPr>
            <a:noAutofit/>
          </a:bodyPr>
          <a:lstStyle/>
          <a:p>
            <a:pPr eaLnBrk="1" hangingPunct="1"/>
            <a:r>
              <a:rPr lang="en-US" sz="6000" dirty="0" smtClean="0">
                <a:solidFill>
                  <a:srgbClr val="FFFF00"/>
                </a:solidFill>
                <a:latin typeface="Tahoma" pitchFamily="34" charset="0"/>
                <a:ea typeface="Tahoma" pitchFamily="34" charset="0"/>
                <a:cs typeface="Tahoma" pitchFamily="34" charset="0"/>
              </a:rPr>
              <a:t>Marriage-Promised </a:t>
            </a:r>
            <a:r>
              <a:rPr lang="en-US" sz="6000" dirty="0">
                <a:solidFill>
                  <a:srgbClr val="FFFF00"/>
                </a:solidFill>
                <a:latin typeface="Tahoma" pitchFamily="34" charset="0"/>
                <a:ea typeface="Tahoma" pitchFamily="34" charset="0"/>
                <a:cs typeface="Tahoma" pitchFamily="34" charset="0"/>
              </a:rPr>
              <a:t>to be faithful </a:t>
            </a:r>
            <a:r>
              <a:rPr lang="en-US" sz="6000" dirty="0" smtClean="0">
                <a:solidFill>
                  <a:srgbClr val="FFFF00"/>
                </a:solidFill>
                <a:latin typeface="Tahoma" pitchFamily="34" charset="0"/>
                <a:ea typeface="Tahoma" pitchFamily="34" charset="0"/>
                <a:cs typeface="Tahoma" pitchFamily="34" charset="0"/>
              </a:rPr>
              <a:t>‘til </a:t>
            </a:r>
            <a:r>
              <a:rPr lang="en-US" sz="6000" dirty="0">
                <a:solidFill>
                  <a:srgbClr val="FFFF00"/>
                </a:solidFill>
                <a:latin typeface="Tahoma" pitchFamily="34" charset="0"/>
                <a:ea typeface="Tahoma" pitchFamily="34" charset="0"/>
                <a:cs typeface="Tahoma" pitchFamily="34" charset="0"/>
              </a:rPr>
              <a:t>death</a:t>
            </a:r>
          </a:p>
        </p:txBody>
      </p:sp>
      <p:sp>
        <p:nvSpPr>
          <p:cNvPr id="291843" name="Rectangle 3"/>
          <p:cNvSpPr>
            <a:spLocks noGrp="1" noChangeArrowheads="1"/>
          </p:cNvSpPr>
          <p:nvPr>
            <p:ph type="subTitle" idx="1"/>
          </p:nvPr>
        </p:nvSpPr>
        <p:spPr>
          <a:xfrm>
            <a:off x="0" y="1371600"/>
            <a:ext cx="14630400" cy="6858000"/>
          </a:xfrm>
        </p:spPr>
        <p:txBody>
          <a:bodyPr>
            <a:normAutofit fontScale="92500"/>
          </a:bodyPr>
          <a:lstStyle/>
          <a:p>
            <a:pPr marL="870814" indent="-870814"/>
            <a:r>
              <a:rPr lang="en-US" sz="4300" i="1" dirty="0">
                <a:solidFill>
                  <a:schemeClr val="bg1"/>
                </a:solidFill>
                <a:latin typeface="Tahoma" pitchFamily="34" charset="0"/>
                <a:ea typeface="Tahoma" pitchFamily="34" charset="0"/>
                <a:cs typeface="Tahoma" pitchFamily="34" charset="0"/>
              </a:rPr>
              <a:t>In your marriage vows you promised to love, honor, and cherish (or obey) your spouse for richer or poorer, in sickness and in health, from this day forward until death do you part. </a:t>
            </a:r>
          </a:p>
          <a:p>
            <a:pPr marL="870814" indent="-870814"/>
            <a:r>
              <a:rPr lang="en-US" sz="1100" i="1" dirty="0">
                <a:solidFill>
                  <a:schemeClr val="bg1"/>
                </a:solidFill>
                <a:latin typeface="Tahoma" pitchFamily="34" charset="0"/>
                <a:ea typeface="Tahoma" pitchFamily="34" charset="0"/>
                <a:cs typeface="Tahoma" pitchFamily="34" charset="0"/>
              </a:rPr>
              <a:t> </a:t>
            </a:r>
          </a:p>
          <a:p>
            <a:pPr marL="870814" indent="-870814"/>
            <a:r>
              <a:rPr lang="en-US" sz="4300" dirty="0">
                <a:solidFill>
                  <a:schemeClr val="bg1"/>
                </a:solidFill>
                <a:latin typeface="Tahoma" pitchFamily="34" charset="0"/>
                <a:ea typeface="Tahoma" pitchFamily="34" charset="0"/>
                <a:cs typeface="Tahoma" pitchFamily="34" charset="0"/>
              </a:rPr>
              <a:t>Marriage is a lifetime commitment- Jesus taught, “What God has joined together, </a:t>
            </a:r>
            <a:r>
              <a:rPr lang="en-US" sz="4300" u="sng" dirty="0">
                <a:solidFill>
                  <a:schemeClr val="bg1"/>
                </a:solidFill>
                <a:latin typeface="Tahoma" pitchFamily="34" charset="0"/>
                <a:ea typeface="Tahoma" pitchFamily="34" charset="0"/>
                <a:cs typeface="Tahoma" pitchFamily="34" charset="0"/>
              </a:rPr>
              <a:t>let not man separate</a:t>
            </a:r>
            <a:r>
              <a:rPr lang="en-US" sz="4300" dirty="0">
                <a:solidFill>
                  <a:schemeClr val="bg1"/>
                </a:solidFill>
                <a:latin typeface="Tahoma" pitchFamily="34" charset="0"/>
                <a:ea typeface="Tahoma" pitchFamily="34" charset="0"/>
                <a:cs typeface="Tahoma" pitchFamily="34" charset="0"/>
              </a:rPr>
              <a:t>” (Matthew 19:6)</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300" dirty="0">
                <a:solidFill>
                  <a:schemeClr val="bg1"/>
                </a:solidFill>
                <a:latin typeface="Tahoma" pitchFamily="34" charset="0"/>
                <a:ea typeface="Tahoma" pitchFamily="34" charset="0"/>
                <a:cs typeface="Tahoma" pitchFamily="34" charset="0"/>
              </a:rPr>
              <a:t>But many think that if he/she doesn’t please me, I will find somebody who will. </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300" dirty="0">
                <a:solidFill>
                  <a:schemeClr val="bg1"/>
                </a:solidFill>
                <a:latin typeface="Tahoma" pitchFamily="34" charset="0"/>
                <a:ea typeface="Tahoma" pitchFamily="34" charset="0"/>
                <a:cs typeface="Tahoma" pitchFamily="34" charset="0"/>
              </a:rPr>
              <a:t>But we are to do nothing from selfishness but look to others interests </a:t>
            </a:r>
            <a:r>
              <a:rPr lang="en-US" sz="4300" dirty="0" smtClean="0">
                <a:solidFill>
                  <a:schemeClr val="bg1"/>
                </a:solidFill>
                <a:latin typeface="Tahoma" pitchFamily="34" charset="0"/>
                <a:ea typeface="Tahoma" pitchFamily="34" charset="0"/>
                <a:cs typeface="Tahoma" pitchFamily="34" charset="0"/>
              </a:rPr>
              <a:t>first </a:t>
            </a:r>
            <a:r>
              <a:rPr lang="en-US" sz="4300" dirty="0">
                <a:solidFill>
                  <a:schemeClr val="bg1"/>
                </a:solidFill>
                <a:latin typeface="Tahoma" pitchFamily="34" charset="0"/>
                <a:ea typeface="Tahoma" pitchFamily="34" charset="0"/>
                <a:cs typeface="Tahoma" pitchFamily="34" charset="0"/>
              </a:rPr>
              <a:t>(Philippians 2:3-4</a:t>
            </a:r>
            <a:r>
              <a:rPr lang="en-US" sz="4300" dirty="0" smtClean="0">
                <a:solidFill>
                  <a:schemeClr val="bg1"/>
                </a:solidFill>
                <a:latin typeface="Tahoma" pitchFamily="34" charset="0"/>
                <a:ea typeface="Tahoma" pitchFamily="34" charset="0"/>
                <a:cs typeface="Tahoma" pitchFamily="34" charset="0"/>
              </a:rPr>
              <a:t>).  </a:t>
            </a:r>
            <a:endParaRPr lang="en-US" sz="4300" dirty="0">
              <a:solidFill>
                <a:schemeClr val="bg1"/>
              </a:solidFill>
              <a:latin typeface="Tahoma" pitchFamily="34" charset="0"/>
              <a:ea typeface="Tahoma" pitchFamily="34" charset="0"/>
              <a:cs typeface="Tahoma" pitchFamily="34" charset="0"/>
            </a:endParaRPr>
          </a:p>
          <a:p>
            <a:pPr marL="870814" indent="-870814"/>
            <a:endParaRPr lang="en-US" sz="4300" dirty="0">
              <a:solidFill>
                <a:schemeClr val="accent2"/>
              </a:solidFill>
            </a:endParaRPr>
          </a:p>
          <a:p>
            <a:pPr marL="870814" indent="-870814"/>
            <a:endParaRPr lang="en-US" dirty="0" smtClean="0">
              <a:solidFill>
                <a:schemeClr val="accent2"/>
              </a:solidFill>
              <a:effectLst/>
            </a:endParaRPr>
          </a:p>
          <a:p>
            <a:pPr marL="870814" indent="-870814"/>
            <a:endParaRPr lang="en-US" sz="37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Effect transition="in" filter="fade">
                                      <p:cBhvr>
                                        <p:cTn id="7" dur="500"/>
                                        <p:tgtEl>
                                          <p:spTgt spid="291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1843">
                                            <p:txEl>
                                              <p:pRg st="2" end="2"/>
                                            </p:txEl>
                                          </p:spTgt>
                                        </p:tgtEl>
                                        <p:attrNameLst>
                                          <p:attrName>style.visibility</p:attrName>
                                        </p:attrNameLst>
                                      </p:cBhvr>
                                      <p:to>
                                        <p:strVal val="visible"/>
                                      </p:to>
                                    </p:set>
                                    <p:animEffect transition="in" filter="fade">
                                      <p:cBhvr>
                                        <p:cTn id="12" dur="500"/>
                                        <p:tgtEl>
                                          <p:spTgt spid="2918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1843">
                                            <p:txEl>
                                              <p:pRg st="4" end="4"/>
                                            </p:txEl>
                                          </p:spTgt>
                                        </p:tgtEl>
                                        <p:attrNameLst>
                                          <p:attrName>style.visibility</p:attrName>
                                        </p:attrNameLst>
                                      </p:cBhvr>
                                      <p:to>
                                        <p:strVal val="visible"/>
                                      </p:to>
                                    </p:set>
                                    <p:animEffect transition="in" filter="fade">
                                      <p:cBhvr>
                                        <p:cTn id="17" dur="500"/>
                                        <p:tgtEl>
                                          <p:spTgt spid="29184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1843">
                                            <p:txEl>
                                              <p:pRg st="6" end="6"/>
                                            </p:txEl>
                                          </p:spTgt>
                                        </p:tgtEl>
                                        <p:attrNameLst>
                                          <p:attrName>style.visibility</p:attrName>
                                        </p:attrNameLst>
                                      </p:cBhvr>
                                      <p:to>
                                        <p:strVal val="visible"/>
                                      </p:to>
                                    </p:set>
                                    <p:animEffect transition="in" filter="fade">
                                      <p:cBhvr>
                                        <p:cTn id="22" dur="500"/>
                                        <p:tgtEl>
                                          <p:spTgt spid="2918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0" y="0"/>
            <a:ext cx="14630400" cy="82296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Marriage-Promised to be faithful ‘til Death</a:t>
            </a:r>
            <a:endParaRPr lang="en-US" sz="6000" dirty="0">
              <a:solidFill>
                <a:srgbClr val="FFFF00"/>
              </a:solidFill>
            </a:endParaRPr>
          </a:p>
        </p:txBody>
      </p:sp>
      <p:sp>
        <p:nvSpPr>
          <p:cNvPr id="346115" name="Rectangle 3"/>
          <p:cNvSpPr>
            <a:spLocks noGrp="1" noChangeArrowheads="1"/>
          </p:cNvSpPr>
          <p:nvPr>
            <p:ph type="subTitle" idx="1"/>
          </p:nvPr>
        </p:nvSpPr>
        <p:spPr>
          <a:xfrm>
            <a:off x="0" y="1005840"/>
            <a:ext cx="14630400" cy="7223760"/>
          </a:xfrm>
        </p:spPr>
        <p:txBody>
          <a:bodyPr>
            <a:normAutofit lnSpcReduction="10000"/>
          </a:bodyPr>
          <a:lstStyle/>
          <a:p>
            <a:pPr marL="870814" indent="-870814"/>
            <a:r>
              <a:rPr lang="en-US" sz="4300" dirty="0">
                <a:solidFill>
                  <a:schemeClr val="bg1"/>
                </a:solidFill>
                <a:latin typeface="Tahoma" pitchFamily="34" charset="0"/>
                <a:ea typeface="Tahoma" pitchFamily="34" charset="0"/>
                <a:cs typeface="Tahoma" pitchFamily="34" charset="0"/>
              </a:rPr>
              <a:t>Some have changed the vows to “as long as our love shall last” (but it doesn’t change God’s will).</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300" dirty="0">
                <a:solidFill>
                  <a:schemeClr val="bg1"/>
                </a:solidFill>
                <a:latin typeface="Tahoma" pitchFamily="34" charset="0"/>
                <a:ea typeface="Tahoma" pitchFamily="34" charset="0"/>
                <a:cs typeface="Tahoma" pitchFamily="34" charset="0"/>
              </a:rPr>
              <a:t>With this view, marriages have failed because no marriage is perfect and no one is without sin.</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300" dirty="0">
                <a:solidFill>
                  <a:schemeClr val="bg1"/>
                </a:solidFill>
                <a:latin typeface="Tahoma" pitchFamily="34" charset="0"/>
                <a:ea typeface="Tahoma" pitchFamily="34" charset="0"/>
                <a:cs typeface="Tahoma" pitchFamily="34" charset="0"/>
              </a:rPr>
              <a:t>Fulfilling this commitment will require us to learn about true love (Titus 2:4) as opposed to physical passion.</a:t>
            </a:r>
            <a:r>
              <a:rPr lang="en-US" sz="4300" i="1" dirty="0">
                <a:solidFill>
                  <a:schemeClr val="bg1"/>
                </a:solidFill>
                <a:latin typeface="Tahoma" pitchFamily="34" charset="0"/>
                <a:ea typeface="Tahoma" pitchFamily="34" charset="0"/>
                <a:cs typeface="Tahoma" pitchFamily="34" charset="0"/>
              </a:rPr>
              <a:t> </a:t>
            </a:r>
          </a:p>
          <a:p>
            <a:pPr marL="870814" indent="-870814"/>
            <a:r>
              <a:rPr lang="en-US" sz="1100" i="1" dirty="0">
                <a:solidFill>
                  <a:schemeClr val="bg1"/>
                </a:solidFill>
                <a:latin typeface="Tahoma" pitchFamily="34" charset="0"/>
                <a:ea typeface="Tahoma" pitchFamily="34" charset="0"/>
                <a:cs typeface="Tahoma" pitchFamily="34" charset="0"/>
              </a:rPr>
              <a:t> </a:t>
            </a:r>
          </a:p>
          <a:p>
            <a:pPr marL="870814" indent="-870814"/>
            <a:r>
              <a:rPr lang="en-US" sz="4300" dirty="0">
                <a:solidFill>
                  <a:schemeClr val="bg1"/>
                </a:solidFill>
                <a:latin typeface="Tahoma" pitchFamily="34" charset="0"/>
                <a:ea typeface="Tahoma" pitchFamily="34" charset="0"/>
                <a:cs typeface="Tahoma" pitchFamily="34" charset="0"/>
              </a:rPr>
              <a:t>Love... “bears all things...endures all things.  Love never fails” (1 Corinthians 13:7-8a)</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300" dirty="0">
                <a:solidFill>
                  <a:schemeClr val="bg1"/>
                </a:solidFill>
                <a:latin typeface="Tahoma" pitchFamily="34" charset="0"/>
                <a:ea typeface="Tahoma" pitchFamily="34" charset="0"/>
                <a:cs typeface="Tahoma" pitchFamily="34" charset="0"/>
              </a:rPr>
              <a:t>True love grows stronger while </a:t>
            </a:r>
            <a:r>
              <a:rPr lang="en-US" sz="4300" dirty="0" smtClean="0">
                <a:solidFill>
                  <a:schemeClr val="bg1"/>
                </a:solidFill>
                <a:latin typeface="Tahoma" pitchFamily="34" charset="0"/>
                <a:ea typeface="Tahoma" pitchFamily="34" charset="0"/>
                <a:cs typeface="Tahoma" pitchFamily="34" charset="0"/>
              </a:rPr>
              <a:t>passion </a:t>
            </a:r>
            <a:r>
              <a:rPr lang="en-US" sz="4300" dirty="0">
                <a:solidFill>
                  <a:schemeClr val="bg1"/>
                </a:solidFill>
                <a:latin typeface="Tahoma" pitchFamily="34" charset="0"/>
                <a:ea typeface="Tahoma" pitchFamily="34" charset="0"/>
                <a:cs typeface="Tahoma" pitchFamily="34" charset="0"/>
              </a:rPr>
              <a:t>fades.</a:t>
            </a:r>
          </a:p>
          <a:p>
            <a:pPr marL="870814" indent="-870814"/>
            <a:endParaRPr lang="en-US" sz="4300" dirty="0"/>
          </a:p>
          <a:p>
            <a:pPr marL="870814" indent="-870814"/>
            <a:endParaRPr lang="en-US" dirty="0" smtClean="0">
              <a:solidFill>
                <a:schemeClr val="accent2"/>
              </a:solidFill>
              <a:effectLst/>
            </a:endParaRPr>
          </a:p>
          <a:p>
            <a:pPr marL="870814" indent="-870814"/>
            <a:endParaRPr lang="en-US" sz="37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6115">
                                            <p:txEl>
                                              <p:pRg st="0" end="0"/>
                                            </p:txEl>
                                          </p:spTgt>
                                        </p:tgtEl>
                                        <p:attrNameLst>
                                          <p:attrName>style.visibility</p:attrName>
                                        </p:attrNameLst>
                                      </p:cBhvr>
                                      <p:to>
                                        <p:strVal val="visible"/>
                                      </p:to>
                                    </p:set>
                                    <p:animEffect transition="in" filter="fade">
                                      <p:cBhvr>
                                        <p:cTn id="7" dur="500"/>
                                        <p:tgtEl>
                                          <p:spTgt spid="346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6115">
                                            <p:txEl>
                                              <p:pRg st="2" end="2"/>
                                            </p:txEl>
                                          </p:spTgt>
                                        </p:tgtEl>
                                        <p:attrNameLst>
                                          <p:attrName>style.visibility</p:attrName>
                                        </p:attrNameLst>
                                      </p:cBhvr>
                                      <p:to>
                                        <p:strVal val="visible"/>
                                      </p:to>
                                    </p:set>
                                    <p:animEffect transition="in" filter="fade">
                                      <p:cBhvr>
                                        <p:cTn id="12" dur="500"/>
                                        <p:tgtEl>
                                          <p:spTgt spid="3461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6115">
                                            <p:txEl>
                                              <p:pRg st="4" end="4"/>
                                            </p:txEl>
                                          </p:spTgt>
                                        </p:tgtEl>
                                        <p:attrNameLst>
                                          <p:attrName>style.visibility</p:attrName>
                                        </p:attrNameLst>
                                      </p:cBhvr>
                                      <p:to>
                                        <p:strVal val="visible"/>
                                      </p:to>
                                    </p:set>
                                    <p:animEffect transition="in" filter="fade">
                                      <p:cBhvr>
                                        <p:cTn id="17" dur="500"/>
                                        <p:tgtEl>
                                          <p:spTgt spid="3461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6115">
                                            <p:txEl>
                                              <p:pRg st="6" end="6"/>
                                            </p:txEl>
                                          </p:spTgt>
                                        </p:tgtEl>
                                        <p:attrNameLst>
                                          <p:attrName>style.visibility</p:attrName>
                                        </p:attrNameLst>
                                      </p:cBhvr>
                                      <p:to>
                                        <p:strVal val="visible"/>
                                      </p:to>
                                    </p:set>
                                    <p:animEffect transition="in" filter="fade">
                                      <p:cBhvr>
                                        <p:cTn id="22" dur="500"/>
                                        <p:tgtEl>
                                          <p:spTgt spid="34611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46115">
                                            <p:txEl>
                                              <p:pRg st="8" end="8"/>
                                            </p:txEl>
                                          </p:spTgt>
                                        </p:tgtEl>
                                        <p:attrNameLst>
                                          <p:attrName>style.visibility</p:attrName>
                                        </p:attrNameLst>
                                      </p:cBhvr>
                                      <p:to>
                                        <p:strVal val="visible"/>
                                      </p:to>
                                    </p:set>
                                    <p:animEffect transition="in" filter="fade">
                                      <p:cBhvr>
                                        <p:cTn id="27" dur="500"/>
                                        <p:tgtEl>
                                          <p:spTgt spid="3461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0"/>
            <a:ext cx="14630400" cy="82296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Marriage-Promised to be faithful ‘til Death</a:t>
            </a:r>
            <a:endParaRPr lang="en-US" sz="6000" dirty="0">
              <a:solidFill>
                <a:srgbClr val="FFFF00"/>
              </a:solidFill>
            </a:endParaRPr>
          </a:p>
        </p:txBody>
      </p:sp>
      <p:sp>
        <p:nvSpPr>
          <p:cNvPr id="348163" name="Rectangle 3"/>
          <p:cNvSpPr>
            <a:spLocks noGrp="1" noChangeArrowheads="1"/>
          </p:cNvSpPr>
          <p:nvPr>
            <p:ph type="subTitle" idx="1"/>
          </p:nvPr>
        </p:nvSpPr>
        <p:spPr>
          <a:xfrm>
            <a:off x="0" y="914400"/>
            <a:ext cx="14630400" cy="7315200"/>
          </a:xfrm>
        </p:spPr>
        <p:txBody>
          <a:bodyPr>
            <a:normAutofit lnSpcReduction="10000"/>
          </a:bodyPr>
          <a:lstStyle/>
          <a:p>
            <a:pPr marL="870814" indent="-870814"/>
            <a:r>
              <a:rPr lang="en-US" sz="4300" dirty="0">
                <a:solidFill>
                  <a:schemeClr val="bg1"/>
                </a:solidFill>
                <a:latin typeface="Tahoma" pitchFamily="34" charset="0"/>
                <a:ea typeface="Tahoma" pitchFamily="34" charset="0"/>
                <a:cs typeface="Tahoma" pitchFamily="34" charset="0"/>
              </a:rPr>
              <a:t>But many parents have not taught their children by word or example that marriage is for </a:t>
            </a:r>
            <a:r>
              <a:rPr lang="en-US" sz="4300" dirty="0" smtClean="0">
                <a:solidFill>
                  <a:schemeClr val="bg1"/>
                </a:solidFill>
                <a:latin typeface="Tahoma" pitchFamily="34" charset="0"/>
                <a:ea typeface="Tahoma" pitchFamily="34" charset="0"/>
                <a:cs typeface="Tahoma" pitchFamily="34" charset="0"/>
              </a:rPr>
              <a:t>life.                            </a:t>
            </a:r>
            <a:r>
              <a:rPr lang="en-US" sz="4300" i="1" dirty="0">
                <a:solidFill>
                  <a:schemeClr val="bg1"/>
                </a:solidFill>
                <a:latin typeface="Tahoma" pitchFamily="34" charset="0"/>
                <a:ea typeface="Tahoma" pitchFamily="34" charset="0"/>
                <a:cs typeface="Tahoma" pitchFamily="34" charset="0"/>
              </a:rPr>
              <a:t>(More time, money &amp; effort to plan the wedding)</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300" dirty="0">
                <a:solidFill>
                  <a:schemeClr val="bg1"/>
                </a:solidFill>
                <a:latin typeface="Tahoma" pitchFamily="34" charset="0"/>
                <a:ea typeface="Tahoma" pitchFamily="34" charset="0"/>
                <a:cs typeface="Tahoma" pitchFamily="34" charset="0"/>
              </a:rPr>
              <a:t>There are many adversities in life that will test your commitment, but you remain faithful until death as you have promised and are bound by God’s law to </a:t>
            </a:r>
            <a:r>
              <a:rPr lang="en-US" sz="4300" dirty="0" smtClean="0">
                <a:solidFill>
                  <a:schemeClr val="bg1"/>
                </a:solidFill>
                <a:latin typeface="Tahoma" pitchFamily="34" charset="0"/>
                <a:ea typeface="Tahoma" pitchFamily="34" charset="0"/>
                <a:cs typeface="Tahoma" pitchFamily="34" charset="0"/>
              </a:rPr>
              <a:t>fulfill! </a:t>
            </a:r>
            <a:endParaRPr lang="en-US" sz="4300" dirty="0">
              <a:solidFill>
                <a:schemeClr val="bg1"/>
              </a:solidFill>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300" u="sng" dirty="0">
                <a:solidFill>
                  <a:srgbClr val="FFFF00"/>
                </a:solidFill>
                <a:latin typeface="Tahoma" pitchFamily="34" charset="0"/>
                <a:ea typeface="Tahoma" pitchFamily="34" charset="0"/>
                <a:cs typeface="Tahoma" pitchFamily="34" charset="0"/>
              </a:rPr>
              <a:t>“For the married woman is bound by law to her husband while he is living</a:t>
            </a:r>
            <a:r>
              <a:rPr lang="en-US" sz="4300" dirty="0">
                <a:solidFill>
                  <a:schemeClr val="bg1"/>
                </a:solidFill>
                <a:latin typeface="Tahoma" pitchFamily="34" charset="0"/>
                <a:ea typeface="Tahoma" pitchFamily="34" charset="0"/>
                <a:cs typeface="Tahoma" pitchFamily="34" charset="0"/>
              </a:rPr>
              <a:t>… if while her husband is living she is joined to another man, she shall be called an adulteress</a:t>
            </a:r>
            <a:r>
              <a:rPr lang="en-US" sz="4300" dirty="0" smtClean="0">
                <a:solidFill>
                  <a:schemeClr val="bg1"/>
                </a:solidFill>
                <a:latin typeface="Tahoma" pitchFamily="34" charset="0"/>
                <a:ea typeface="Tahoma" pitchFamily="34" charset="0"/>
                <a:cs typeface="Tahoma" pitchFamily="34" charset="0"/>
              </a:rPr>
              <a:t>” (Romans 7:2-3).</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8163">
                                            <p:txEl>
                                              <p:pRg st="0" end="0"/>
                                            </p:txEl>
                                          </p:spTgt>
                                        </p:tgtEl>
                                        <p:attrNameLst>
                                          <p:attrName>style.visibility</p:attrName>
                                        </p:attrNameLst>
                                      </p:cBhvr>
                                      <p:to>
                                        <p:strVal val="visible"/>
                                      </p:to>
                                    </p:set>
                                    <p:animEffect transition="in" filter="fade">
                                      <p:cBhvr>
                                        <p:cTn id="7" dur="500"/>
                                        <p:tgtEl>
                                          <p:spTgt spid="348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8163">
                                            <p:txEl>
                                              <p:pRg st="2" end="2"/>
                                            </p:txEl>
                                          </p:spTgt>
                                        </p:tgtEl>
                                        <p:attrNameLst>
                                          <p:attrName>style.visibility</p:attrName>
                                        </p:attrNameLst>
                                      </p:cBhvr>
                                      <p:to>
                                        <p:strVal val="visible"/>
                                      </p:to>
                                    </p:set>
                                    <p:animEffect transition="in" filter="fade">
                                      <p:cBhvr>
                                        <p:cTn id="12" dur="500"/>
                                        <p:tgtEl>
                                          <p:spTgt spid="3481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8163">
                                            <p:txEl>
                                              <p:pRg st="4" end="4"/>
                                            </p:txEl>
                                          </p:spTgt>
                                        </p:tgtEl>
                                        <p:attrNameLst>
                                          <p:attrName>style.visibility</p:attrName>
                                        </p:attrNameLst>
                                      </p:cBhvr>
                                      <p:to>
                                        <p:strVal val="visible"/>
                                      </p:to>
                                    </p:set>
                                    <p:animEffect transition="in" filter="fade">
                                      <p:cBhvr>
                                        <p:cTn id="17" dur="500"/>
                                        <p:tgtEl>
                                          <p:spTgt spid="3481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0" y="0"/>
            <a:ext cx="14630400" cy="1066800"/>
          </a:xfrm>
        </p:spPr>
        <p:txBody>
          <a:bodyPr>
            <a:noAutofit/>
          </a:bodyPr>
          <a:lstStyle/>
          <a:p>
            <a:pPr eaLnBrk="1" hangingPunct="1"/>
            <a:r>
              <a:rPr lang="en-US" sz="5400" dirty="0">
                <a:solidFill>
                  <a:srgbClr val="FFFF00"/>
                </a:solidFill>
                <a:latin typeface="Tahoma" pitchFamily="34" charset="0"/>
                <a:ea typeface="Tahoma" pitchFamily="34" charset="0"/>
                <a:cs typeface="Tahoma" pitchFamily="34" charset="0"/>
              </a:rPr>
              <a:t>Christian- You promised to be faithful </a:t>
            </a:r>
            <a:r>
              <a:rPr lang="en-US" sz="5400" dirty="0" smtClean="0">
                <a:solidFill>
                  <a:srgbClr val="FFFF00"/>
                </a:solidFill>
                <a:latin typeface="Tahoma" pitchFamily="34" charset="0"/>
                <a:ea typeface="Tahoma" pitchFamily="34" charset="0"/>
                <a:cs typeface="Tahoma" pitchFamily="34" charset="0"/>
              </a:rPr>
              <a:t>‘til </a:t>
            </a:r>
            <a:r>
              <a:rPr lang="en-US" sz="5400" dirty="0">
                <a:solidFill>
                  <a:srgbClr val="FFFF00"/>
                </a:solidFill>
                <a:latin typeface="Tahoma" pitchFamily="34" charset="0"/>
                <a:ea typeface="Tahoma" pitchFamily="34" charset="0"/>
                <a:cs typeface="Tahoma" pitchFamily="34" charset="0"/>
              </a:rPr>
              <a:t>death</a:t>
            </a:r>
          </a:p>
        </p:txBody>
      </p:sp>
      <p:sp>
        <p:nvSpPr>
          <p:cNvPr id="333827" name="Rectangle 3"/>
          <p:cNvSpPr>
            <a:spLocks noGrp="1" noChangeArrowheads="1"/>
          </p:cNvSpPr>
          <p:nvPr>
            <p:ph type="subTitle" idx="1"/>
          </p:nvPr>
        </p:nvSpPr>
        <p:spPr>
          <a:xfrm>
            <a:off x="0" y="1143000"/>
            <a:ext cx="14630400" cy="7086600"/>
          </a:xfrm>
        </p:spPr>
        <p:txBody>
          <a:bodyPr>
            <a:normAutofit/>
          </a:bodyPr>
          <a:lstStyle/>
          <a:p>
            <a:pPr marL="870814" indent="-870814">
              <a:lnSpc>
                <a:spcPct val="80000"/>
              </a:lnSpc>
            </a:pPr>
            <a:r>
              <a:rPr lang="en-US" sz="4300" dirty="0">
                <a:solidFill>
                  <a:schemeClr val="bg1"/>
                </a:solidFill>
                <a:latin typeface="Tahoma" pitchFamily="34" charset="0"/>
                <a:ea typeface="Tahoma" pitchFamily="34" charset="0"/>
                <a:cs typeface="Tahoma" pitchFamily="34" charset="0"/>
              </a:rPr>
              <a:t>Just as you made a vow to be faithful until death in marriage, you </a:t>
            </a:r>
            <a:r>
              <a:rPr lang="en-US" sz="4300" dirty="0" smtClean="0">
                <a:solidFill>
                  <a:schemeClr val="bg1"/>
                </a:solidFill>
                <a:latin typeface="Tahoma" pitchFamily="34" charset="0"/>
                <a:ea typeface="Tahoma" pitchFamily="34" charset="0"/>
                <a:cs typeface="Tahoma" pitchFamily="34" charset="0"/>
              </a:rPr>
              <a:t>committed </a:t>
            </a:r>
            <a:r>
              <a:rPr lang="en-US" sz="4300" dirty="0">
                <a:solidFill>
                  <a:schemeClr val="bg1"/>
                </a:solidFill>
                <a:latin typeface="Tahoma" pitchFamily="34" charset="0"/>
                <a:ea typeface="Tahoma" pitchFamily="34" charset="0"/>
                <a:cs typeface="Tahoma" pitchFamily="34" charset="0"/>
              </a:rPr>
              <a:t>to </a:t>
            </a:r>
            <a:r>
              <a:rPr lang="en-US" sz="4300" dirty="0" smtClean="0">
                <a:solidFill>
                  <a:schemeClr val="bg1"/>
                </a:solidFill>
                <a:latin typeface="Tahoma" pitchFamily="34" charset="0"/>
                <a:ea typeface="Tahoma" pitchFamily="34" charset="0"/>
                <a:cs typeface="Tahoma" pitchFamily="34" charset="0"/>
              </a:rPr>
              <a:t>obeying Christ for your life upon being baptized (Mt. 28:18-20; Luke 9:23).</a:t>
            </a:r>
            <a:r>
              <a:rPr lang="en-US" sz="4300" i="1" dirty="0" smtClean="0">
                <a:solidFill>
                  <a:schemeClr val="bg1"/>
                </a:solidFill>
                <a:latin typeface="Tahoma" pitchFamily="34" charset="0"/>
                <a:ea typeface="Tahoma" pitchFamily="34" charset="0"/>
                <a:cs typeface="Tahoma" pitchFamily="34" charset="0"/>
              </a:rPr>
              <a:t> </a:t>
            </a:r>
            <a:endParaRPr lang="en-US" sz="4300" i="1" dirty="0">
              <a:solidFill>
                <a:schemeClr val="bg1"/>
              </a:solidFill>
              <a:latin typeface="Tahoma" pitchFamily="34" charset="0"/>
              <a:ea typeface="Tahoma" pitchFamily="34" charset="0"/>
              <a:cs typeface="Tahoma" pitchFamily="34" charset="0"/>
            </a:endParaRPr>
          </a:p>
          <a:p>
            <a:pPr marL="870814" indent="-870814">
              <a:lnSpc>
                <a:spcPct val="80000"/>
              </a:lnSpc>
            </a:pPr>
            <a:r>
              <a:rPr lang="en-US" sz="2300" i="1" dirty="0">
                <a:solidFill>
                  <a:schemeClr val="bg1"/>
                </a:solidFill>
                <a:latin typeface="Tahoma" pitchFamily="34" charset="0"/>
                <a:ea typeface="Tahoma" pitchFamily="34" charset="0"/>
                <a:cs typeface="Tahoma" pitchFamily="34" charset="0"/>
              </a:rPr>
              <a:t> </a:t>
            </a:r>
          </a:p>
          <a:p>
            <a:pPr marL="870814" indent="-870814">
              <a:lnSpc>
                <a:spcPct val="80000"/>
              </a:lnSpc>
            </a:pPr>
            <a:r>
              <a:rPr lang="en-US" sz="4300" dirty="0" smtClean="0">
                <a:solidFill>
                  <a:schemeClr val="bg1"/>
                </a:solidFill>
                <a:latin typeface="Tahoma" pitchFamily="34" charset="0"/>
                <a:ea typeface="Tahoma" pitchFamily="34" charset="0"/>
                <a:cs typeface="Tahoma" pitchFamily="34" charset="0"/>
              </a:rPr>
              <a:t>When </a:t>
            </a:r>
            <a:r>
              <a:rPr lang="en-US" sz="4300" dirty="0">
                <a:solidFill>
                  <a:schemeClr val="bg1"/>
                </a:solidFill>
                <a:latin typeface="Tahoma" pitchFamily="34" charset="0"/>
                <a:ea typeface="Tahoma" pitchFamily="34" charset="0"/>
                <a:cs typeface="Tahoma" pitchFamily="34" charset="0"/>
              </a:rPr>
              <a:t>persecutions come because you are a Christian, will you remain faithful (Matt. 13:21)?</a:t>
            </a:r>
          </a:p>
          <a:p>
            <a:pPr marL="870814" indent="-870814">
              <a:lnSpc>
                <a:spcPct val="8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80000"/>
              </a:lnSpc>
            </a:pPr>
            <a:r>
              <a:rPr lang="en-US" sz="4300" dirty="0">
                <a:solidFill>
                  <a:schemeClr val="bg1"/>
                </a:solidFill>
                <a:latin typeface="Tahoma" pitchFamily="34" charset="0"/>
                <a:ea typeface="Tahoma" pitchFamily="34" charset="0"/>
                <a:cs typeface="Tahoma" pitchFamily="34" charset="0"/>
              </a:rPr>
              <a:t>If you are insulted, will you quit (Matt. 5:10-12)?</a:t>
            </a:r>
          </a:p>
          <a:p>
            <a:pPr marL="870814" indent="-870814">
              <a:lnSpc>
                <a:spcPct val="8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80000"/>
              </a:lnSpc>
            </a:pPr>
            <a:r>
              <a:rPr lang="en-US" sz="4300" dirty="0">
                <a:solidFill>
                  <a:schemeClr val="bg1"/>
                </a:solidFill>
                <a:latin typeface="Tahoma" pitchFamily="34" charset="0"/>
                <a:ea typeface="Tahoma" pitchFamily="34" charset="0"/>
                <a:cs typeface="Tahoma" pitchFamily="34" charset="0"/>
              </a:rPr>
              <a:t>If your brethren quit, will you follow (John 6:66f)?</a:t>
            </a:r>
          </a:p>
          <a:p>
            <a:pPr marL="870814" indent="-870814">
              <a:lnSpc>
                <a:spcPct val="80000"/>
              </a:lnSpc>
            </a:pPr>
            <a:endParaRPr lang="en-US" sz="2300" dirty="0">
              <a:solidFill>
                <a:schemeClr val="bg1"/>
              </a:solidFill>
              <a:latin typeface="Tahoma" pitchFamily="34" charset="0"/>
              <a:ea typeface="Tahoma" pitchFamily="34" charset="0"/>
              <a:cs typeface="Tahoma" pitchFamily="34" charset="0"/>
            </a:endParaRPr>
          </a:p>
          <a:p>
            <a:pPr marL="870814" indent="-870814">
              <a:lnSpc>
                <a:spcPct val="80000"/>
              </a:lnSpc>
            </a:pPr>
            <a:r>
              <a:rPr lang="en-US" sz="4300" dirty="0">
                <a:solidFill>
                  <a:schemeClr val="bg1"/>
                </a:solidFill>
                <a:latin typeface="Tahoma" pitchFamily="34" charset="0"/>
                <a:ea typeface="Tahoma" pitchFamily="34" charset="0"/>
                <a:cs typeface="Tahoma" pitchFamily="34" charset="0"/>
              </a:rPr>
              <a:t>If you </a:t>
            </a:r>
            <a:r>
              <a:rPr lang="en-US" sz="4300" dirty="0" smtClean="0">
                <a:solidFill>
                  <a:schemeClr val="bg1"/>
                </a:solidFill>
                <a:latin typeface="Tahoma" pitchFamily="34" charset="0"/>
                <a:ea typeface="Tahoma" pitchFamily="34" charset="0"/>
                <a:cs typeface="Tahoma" pitchFamily="34" charset="0"/>
              </a:rPr>
              <a:t>are faithful until death, the Lord will give you the crown of life (Rev. 2:10).</a:t>
            </a:r>
            <a:endParaRPr lang="en-US" sz="4300" dirty="0">
              <a:solidFill>
                <a:schemeClr val="bg1"/>
              </a:solidFill>
              <a:latin typeface="Tahoma" pitchFamily="34" charset="0"/>
              <a:ea typeface="Tahoma" pitchFamily="34" charset="0"/>
              <a:cs typeface="Tahoma" pitchFamily="34" charset="0"/>
            </a:endParaRPr>
          </a:p>
          <a:p>
            <a:pPr marL="870814" indent="-870814">
              <a:lnSpc>
                <a:spcPct val="80000"/>
              </a:lnSpc>
            </a:pPr>
            <a:endParaRPr lang="en-US" sz="4300" dirty="0"/>
          </a:p>
          <a:p>
            <a:pPr marL="870814" indent="-870814">
              <a:lnSpc>
                <a:spcPct val="80000"/>
              </a:lnSpc>
            </a:pPr>
            <a:endParaRPr lang="en-US" sz="3900" dirty="0"/>
          </a:p>
          <a:p>
            <a:pPr marL="870814" indent="-870814">
              <a:lnSpc>
                <a:spcPct val="80000"/>
              </a:lnSpc>
            </a:pPr>
            <a:endParaRPr lang="en-US" sz="3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3827">
                                            <p:txEl>
                                              <p:pRg st="0" end="0"/>
                                            </p:txEl>
                                          </p:spTgt>
                                        </p:tgtEl>
                                        <p:attrNameLst>
                                          <p:attrName>style.visibility</p:attrName>
                                        </p:attrNameLst>
                                      </p:cBhvr>
                                      <p:to>
                                        <p:strVal val="visible"/>
                                      </p:to>
                                    </p:set>
                                    <p:animEffect transition="in" filter="fade">
                                      <p:cBhvr>
                                        <p:cTn id="7" dur="500"/>
                                        <p:tgtEl>
                                          <p:spTgt spid="333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3827">
                                            <p:txEl>
                                              <p:pRg st="2" end="2"/>
                                            </p:txEl>
                                          </p:spTgt>
                                        </p:tgtEl>
                                        <p:attrNameLst>
                                          <p:attrName>style.visibility</p:attrName>
                                        </p:attrNameLst>
                                      </p:cBhvr>
                                      <p:to>
                                        <p:strVal val="visible"/>
                                      </p:to>
                                    </p:set>
                                    <p:animEffect transition="in" filter="fade">
                                      <p:cBhvr>
                                        <p:cTn id="12" dur="500"/>
                                        <p:tgtEl>
                                          <p:spTgt spid="3338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3827">
                                            <p:txEl>
                                              <p:pRg st="4" end="4"/>
                                            </p:txEl>
                                          </p:spTgt>
                                        </p:tgtEl>
                                        <p:attrNameLst>
                                          <p:attrName>style.visibility</p:attrName>
                                        </p:attrNameLst>
                                      </p:cBhvr>
                                      <p:to>
                                        <p:strVal val="visible"/>
                                      </p:to>
                                    </p:set>
                                    <p:animEffect transition="in" filter="fade">
                                      <p:cBhvr>
                                        <p:cTn id="17" dur="500"/>
                                        <p:tgtEl>
                                          <p:spTgt spid="33382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3827">
                                            <p:txEl>
                                              <p:pRg st="6" end="6"/>
                                            </p:txEl>
                                          </p:spTgt>
                                        </p:tgtEl>
                                        <p:attrNameLst>
                                          <p:attrName>style.visibility</p:attrName>
                                        </p:attrNameLst>
                                      </p:cBhvr>
                                      <p:to>
                                        <p:strVal val="visible"/>
                                      </p:to>
                                    </p:set>
                                    <p:animEffect transition="in" filter="fade">
                                      <p:cBhvr>
                                        <p:cTn id="22" dur="500"/>
                                        <p:tgtEl>
                                          <p:spTgt spid="33382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3827">
                                            <p:txEl>
                                              <p:pRg st="8" end="8"/>
                                            </p:txEl>
                                          </p:spTgt>
                                        </p:tgtEl>
                                        <p:attrNameLst>
                                          <p:attrName>style.visibility</p:attrName>
                                        </p:attrNameLst>
                                      </p:cBhvr>
                                      <p:to>
                                        <p:strVal val="visible"/>
                                      </p:to>
                                    </p:set>
                                    <p:animEffect transition="in" filter="fade">
                                      <p:cBhvr>
                                        <p:cTn id="27" dur="500"/>
                                        <p:tgtEl>
                                          <p:spTgt spid="3338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0" y="0"/>
            <a:ext cx="14630400" cy="822960"/>
          </a:xfrm>
        </p:spPr>
        <p:txBody>
          <a:bodyPr>
            <a:noAutofit/>
          </a:bodyPr>
          <a:lstStyle/>
          <a:p>
            <a:pPr eaLnBrk="1" hangingPunct="1"/>
            <a:r>
              <a:rPr lang="en-US" sz="5400" dirty="0">
                <a:solidFill>
                  <a:srgbClr val="FFFF00"/>
                </a:solidFill>
                <a:latin typeface="Tahoma" pitchFamily="34" charset="0"/>
                <a:ea typeface="Tahoma" pitchFamily="34" charset="0"/>
                <a:cs typeface="Tahoma" pitchFamily="34" charset="0"/>
              </a:rPr>
              <a:t>Marriage- You promised to forsake all others</a:t>
            </a:r>
          </a:p>
        </p:txBody>
      </p:sp>
      <p:sp>
        <p:nvSpPr>
          <p:cNvPr id="335875" name="Rectangle 3"/>
          <p:cNvSpPr>
            <a:spLocks noGrp="1" noChangeArrowheads="1"/>
          </p:cNvSpPr>
          <p:nvPr>
            <p:ph type="subTitle" idx="1"/>
          </p:nvPr>
        </p:nvSpPr>
        <p:spPr>
          <a:xfrm>
            <a:off x="0" y="914400"/>
            <a:ext cx="14630400" cy="7315200"/>
          </a:xfrm>
        </p:spPr>
        <p:txBody>
          <a:bodyPr>
            <a:normAutofit/>
          </a:bodyPr>
          <a:lstStyle/>
          <a:p>
            <a:pPr marL="870814" indent="-870814">
              <a:lnSpc>
                <a:spcPct val="80000"/>
              </a:lnSpc>
            </a:pPr>
            <a:r>
              <a:rPr lang="en-US" sz="4300" dirty="0">
                <a:solidFill>
                  <a:schemeClr val="bg1"/>
                </a:solidFill>
                <a:latin typeface="Tahoma" pitchFamily="34" charset="0"/>
                <a:ea typeface="Tahoma" pitchFamily="34" charset="0"/>
                <a:cs typeface="Tahoma" pitchFamily="34" charset="0"/>
              </a:rPr>
              <a:t>There are many temptations that test your </a:t>
            </a:r>
            <a:r>
              <a:rPr lang="en-US" sz="4300" dirty="0" smtClean="0">
                <a:solidFill>
                  <a:schemeClr val="bg1"/>
                </a:solidFill>
                <a:latin typeface="Tahoma" pitchFamily="34" charset="0"/>
                <a:ea typeface="Tahoma" pitchFamily="34" charset="0"/>
                <a:cs typeface="Tahoma" pitchFamily="34" charset="0"/>
              </a:rPr>
              <a:t>vow to your </a:t>
            </a:r>
            <a:r>
              <a:rPr lang="en-US" sz="4300" dirty="0">
                <a:solidFill>
                  <a:schemeClr val="bg1"/>
                </a:solidFill>
                <a:latin typeface="Tahoma" pitchFamily="34" charset="0"/>
                <a:ea typeface="Tahoma" pitchFamily="34" charset="0"/>
                <a:cs typeface="Tahoma" pitchFamily="34" charset="0"/>
              </a:rPr>
              <a:t>spouse </a:t>
            </a:r>
            <a:r>
              <a:rPr lang="en-US" sz="4300" dirty="0" smtClean="0">
                <a:solidFill>
                  <a:schemeClr val="bg1"/>
                </a:solidFill>
                <a:latin typeface="Tahoma" pitchFamily="34" charset="0"/>
                <a:ea typeface="Tahoma" pitchFamily="34" charset="0"/>
                <a:cs typeface="Tahoma" pitchFamily="34" charset="0"/>
              </a:rPr>
              <a:t>[</a:t>
            </a:r>
            <a:r>
              <a:rPr lang="en-US" sz="4300" i="1" dirty="0" smtClean="0">
                <a:solidFill>
                  <a:schemeClr val="bg1"/>
                </a:solidFill>
                <a:latin typeface="Tahoma" pitchFamily="34" charset="0"/>
                <a:ea typeface="Tahoma" pitchFamily="34" charset="0"/>
                <a:cs typeface="Tahoma" pitchFamily="34" charset="0"/>
              </a:rPr>
              <a:t>beauty</a:t>
            </a:r>
            <a:r>
              <a:rPr lang="en-US" sz="4300" i="1" dirty="0">
                <a:solidFill>
                  <a:schemeClr val="bg1"/>
                </a:solidFill>
                <a:latin typeface="Tahoma" pitchFamily="34" charset="0"/>
                <a:ea typeface="Tahoma" pitchFamily="34" charset="0"/>
                <a:cs typeface="Tahoma" pitchFamily="34" charset="0"/>
              </a:rPr>
              <a:t>, flattery, immodesty, witty, </a:t>
            </a:r>
            <a:r>
              <a:rPr lang="en-US" sz="4300" i="1" dirty="0" smtClean="0">
                <a:solidFill>
                  <a:schemeClr val="bg1"/>
                </a:solidFill>
                <a:latin typeface="Tahoma" pitchFamily="34" charset="0"/>
                <a:ea typeface="Tahoma" pitchFamily="34" charset="0"/>
                <a:cs typeface="Tahoma" pitchFamily="34" charset="0"/>
              </a:rPr>
              <a:t>charming</a:t>
            </a:r>
            <a:r>
              <a:rPr lang="en-US" sz="4300" dirty="0" smtClean="0">
                <a:solidFill>
                  <a:schemeClr val="bg1"/>
                </a:solidFill>
                <a:latin typeface="Tahoma" pitchFamily="34" charset="0"/>
                <a:ea typeface="Tahoma" pitchFamily="34" charset="0"/>
                <a:cs typeface="Tahoma" pitchFamily="34" charset="0"/>
              </a:rPr>
              <a:t>]                 (</a:t>
            </a:r>
            <a:r>
              <a:rPr lang="en-US" sz="4300" dirty="0">
                <a:solidFill>
                  <a:schemeClr val="bg1"/>
                </a:solidFill>
                <a:latin typeface="Tahoma" pitchFamily="34" charset="0"/>
                <a:ea typeface="Tahoma" pitchFamily="34" charset="0"/>
                <a:cs typeface="Tahoma" pitchFamily="34" charset="0"/>
              </a:rPr>
              <a:t>Proverbs 5:3; 6:25; </a:t>
            </a:r>
            <a:r>
              <a:rPr lang="en-US" sz="4300" dirty="0" smtClean="0">
                <a:solidFill>
                  <a:schemeClr val="bg1"/>
                </a:solidFill>
                <a:latin typeface="Tahoma" pitchFamily="34" charset="0"/>
                <a:ea typeface="Tahoma" pitchFamily="34" charset="0"/>
                <a:cs typeface="Tahoma" pitchFamily="34" charset="0"/>
              </a:rPr>
              <a:t>7:10, 21</a:t>
            </a:r>
            <a:r>
              <a:rPr lang="en-US" sz="4300" dirty="0">
                <a:solidFill>
                  <a:schemeClr val="bg1"/>
                </a:solidFill>
                <a:latin typeface="Tahoma" pitchFamily="34" charset="0"/>
                <a:ea typeface="Tahoma" pitchFamily="34" charset="0"/>
                <a:cs typeface="Tahoma" pitchFamily="34" charset="0"/>
              </a:rPr>
              <a:t>; 31:30)</a:t>
            </a:r>
          </a:p>
          <a:p>
            <a:pPr marL="870814" indent="-870814">
              <a:lnSpc>
                <a:spcPct val="80000"/>
              </a:lnSpc>
            </a:pPr>
            <a:r>
              <a:rPr lang="en-US" sz="1100" i="1" dirty="0">
                <a:solidFill>
                  <a:schemeClr val="bg1"/>
                </a:solidFill>
                <a:latin typeface="Tahoma" pitchFamily="34" charset="0"/>
                <a:ea typeface="Tahoma" pitchFamily="34" charset="0"/>
                <a:cs typeface="Tahoma" pitchFamily="34" charset="0"/>
              </a:rPr>
              <a:t> </a:t>
            </a:r>
          </a:p>
          <a:p>
            <a:pPr marL="870814" indent="-870814">
              <a:lnSpc>
                <a:spcPct val="80000"/>
              </a:lnSpc>
            </a:pPr>
            <a:r>
              <a:rPr lang="en-US" sz="4300" dirty="0">
                <a:solidFill>
                  <a:schemeClr val="bg1"/>
                </a:solidFill>
                <a:latin typeface="Tahoma" pitchFamily="34" charset="0"/>
                <a:ea typeface="Tahoma" pitchFamily="34" charset="0"/>
                <a:cs typeface="Tahoma" pitchFamily="34" charset="0"/>
              </a:rPr>
              <a:t>“Marriage is to be held in honor among all, and the </a:t>
            </a:r>
            <a:r>
              <a:rPr lang="en-US" sz="4300" u="sng" dirty="0">
                <a:solidFill>
                  <a:schemeClr val="bg1"/>
                </a:solidFill>
                <a:latin typeface="Tahoma" pitchFamily="34" charset="0"/>
                <a:ea typeface="Tahoma" pitchFamily="34" charset="0"/>
                <a:cs typeface="Tahoma" pitchFamily="34" charset="0"/>
              </a:rPr>
              <a:t>marriage bed is to be undefiled</a:t>
            </a:r>
            <a:r>
              <a:rPr lang="en-US" sz="4300" dirty="0">
                <a:solidFill>
                  <a:schemeClr val="bg1"/>
                </a:solidFill>
                <a:latin typeface="Tahoma" pitchFamily="34" charset="0"/>
                <a:ea typeface="Tahoma" pitchFamily="34" charset="0"/>
                <a:cs typeface="Tahoma" pitchFamily="34" charset="0"/>
              </a:rPr>
              <a:t>; for fornicators and adulterers God will judge” (Hebrews 13:4)</a:t>
            </a:r>
          </a:p>
          <a:p>
            <a:pPr marL="870814" indent="-870814">
              <a:lnSpc>
                <a:spcPct val="80000"/>
              </a:lnSpc>
            </a:pPr>
            <a:endParaRPr lang="en-US" sz="1100" dirty="0">
              <a:solidFill>
                <a:schemeClr val="bg1"/>
              </a:solidFill>
              <a:latin typeface="Tahoma" pitchFamily="34" charset="0"/>
              <a:ea typeface="Tahoma" pitchFamily="34" charset="0"/>
              <a:cs typeface="Tahoma" pitchFamily="34" charset="0"/>
            </a:endParaRPr>
          </a:p>
          <a:p>
            <a:pPr marL="870814" indent="-870814">
              <a:lnSpc>
                <a:spcPct val="80000"/>
              </a:lnSpc>
            </a:pPr>
            <a:r>
              <a:rPr lang="en-US" sz="4300" dirty="0">
                <a:solidFill>
                  <a:schemeClr val="bg1"/>
                </a:solidFill>
                <a:latin typeface="Tahoma" pitchFamily="34" charset="0"/>
                <a:ea typeface="Tahoma" pitchFamily="34" charset="0"/>
                <a:cs typeface="Tahoma" pitchFamily="34" charset="0"/>
              </a:rPr>
              <a:t>Do not break your promise! Keep yourself pure!</a:t>
            </a:r>
          </a:p>
          <a:p>
            <a:pPr marL="870814" indent="-870814">
              <a:lnSpc>
                <a:spcPct val="80000"/>
              </a:lnSpc>
            </a:pPr>
            <a:endParaRPr lang="en-US" sz="1100" dirty="0">
              <a:solidFill>
                <a:schemeClr val="bg1"/>
              </a:solidFill>
              <a:latin typeface="Tahoma" pitchFamily="34" charset="0"/>
              <a:ea typeface="Tahoma" pitchFamily="34" charset="0"/>
              <a:cs typeface="Tahoma" pitchFamily="34" charset="0"/>
            </a:endParaRPr>
          </a:p>
          <a:p>
            <a:pPr marL="870814" indent="-870814">
              <a:lnSpc>
                <a:spcPct val="80000"/>
              </a:lnSpc>
            </a:pPr>
            <a:r>
              <a:rPr lang="en-US" sz="4300" dirty="0">
                <a:solidFill>
                  <a:schemeClr val="bg1"/>
                </a:solidFill>
                <a:latin typeface="Tahoma" pitchFamily="34" charset="0"/>
                <a:ea typeface="Tahoma" pitchFamily="34" charset="0"/>
                <a:cs typeface="Tahoma" pitchFamily="34" charset="0"/>
              </a:rPr>
              <a:t>God hates </a:t>
            </a:r>
            <a:r>
              <a:rPr lang="en-US" sz="4300" dirty="0" smtClean="0">
                <a:solidFill>
                  <a:schemeClr val="bg1"/>
                </a:solidFill>
                <a:latin typeface="Tahoma" pitchFamily="34" charset="0"/>
                <a:ea typeface="Tahoma" pitchFamily="34" charset="0"/>
                <a:cs typeface="Tahoma" pitchFamily="34" charset="0"/>
              </a:rPr>
              <a:t>divorce so don’t even consider it unless your </a:t>
            </a:r>
            <a:r>
              <a:rPr lang="en-US" sz="4300" dirty="0">
                <a:solidFill>
                  <a:schemeClr val="bg1"/>
                </a:solidFill>
                <a:latin typeface="Tahoma" pitchFamily="34" charset="0"/>
                <a:ea typeface="Tahoma" pitchFamily="34" charset="0"/>
                <a:cs typeface="Tahoma" pitchFamily="34" charset="0"/>
              </a:rPr>
              <a:t>spouse commits adultery </a:t>
            </a:r>
            <a:r>
              <a:rPr lang="en-US" sz="4300" dirty="0" smtClean="0">
                <a:solidFill>
                  <a:schemeClr val="bg1"/>
                </a:solidFill>
                <a:latin typeface="Tahoma" pitchFamily="34" charset="0"/>
                <a:ea typeface="Tahoma" pitchFamily="34" charset="0"/>
                <a:cs typeface="Tahoma" pitchFamily="34" charset="0"/>
              </a:rPr>
              <a:t>(Mal. 2:16; Mt. 5:32</a:t>
            </a:r>
            <a:r>
              <a:rPr lang="en-US" sz="4300" dirty="0">
                <a:solidFill>
                  <a:schemeClr val="bg1"/>
                </a:solidFill>
                <a:latin typeface="Tahoma" pitchFamily="34" charset="0"/>
                <a:ea typeface="Tahoma" pitchFamily="34" charset="0"/>
                <a:cs typeface="Tahoma" pitchFamily="34" charset="0"/>
              </a:rPr>
              <a:t>; 19:9).</a:t>
            </a:r>
          </a:p>
          <a:p>
            <a:pPr marL="870814" indent="-870814">
              <a:lnSpc>
                <a:spcPct val="80000"/>
              </a:lnSpc>
            </a:pPr>
            <a:endParaRPr lang="en-US" sz="1100" dirty="0">
              <a:solidFill>
                <a:schemeClr val="bg1"/>
              </a:solidFill>
              <a:latin typeface="Tahoma" pitchFamily="34" charset="0"/>
              <a:ea typeface="Tahoma" pitchFamily="34" charset="0"/>
              <a:cs typeface="Tahoma" pitchFamily="34" charset="0"/>
            </a:endParaRPr>
          </a:p>
          <a:p>
            <a:pPr marL="870814" indent="-870814">
              <a:lnSpc>
                <a:spcPct val="80000"/>
              </a:lnSpc>
            </a:pPr>
            <a:r>
              <a:rPr lang="en-US" sz="4300" dirty="0">
                <a:solidFill>
                  <a:schemeClr val="bg1"/>
                </a:solidFill>
                <a:latin typeface="Tahoma" pitchFamily="34" charset="0"/>
                <a:ea typeface="Tahoma" pitchFamily="34" charset="0"/>
                <a:cs typeface="Tahoma" pitchFamily="34" charset="0"/>
              </a:rPr>
              <a:t>By being faithful, you avoid the possibility of AIDS, STD’s, and can enjoy your marriage (Pr. 5:15ff).</a:t>
            </a:r>
          </a:p>
          <a:p>
            <a:pPr marL="870814" indent="-870814">
              <a:lnSpc>
                <a:spcPct val="80000"/>
              </a:lnSpc>
            </a:pPr>
            <a:endParaRPr lang="en-US" sz="4300" dirty="0">
              <a:solidFill>
                <a:schemeClr val="accent2"/>
              </a:solidFill>
            </a:endParaRPr>
          </a:p>
          <a:p>
            <a:pPr marL="870814" indent="-870814">
              <a:lnSpc>
                <a:spcPct val="80000"/>
              </a:lnSpc>
            </a:pPr>
            <a:endParaRPr lang="en-US" sz="4300" dirty="0">
              <a:solidFill>
                <a:schemeClr val="accent2"/>
              </a:solidFill>
            </a:endParaRPr>
          </a:p>
          <a:p>
            <a:pPr marL="870814" indent="-870814">
              <a:lnSpc>
                <a:spcPct val="80000"/>
              </a:lnSpc>
            </a:pPr>
            <a:endParaRPr lang="en-US" dirty="0" smtClean="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5875">
                                            <p:txEl>
                                              <p:pRg st="0" end="0"/>
                                            </p:txEl>
                                          </p:spTgt>
                                        </p:tgtEl>
                                        <p:attrNameLst>
                                          <p:attrName>style.visibility</p:attrName>
                                        </p:attrNameLst>
                                      </p:cBhvr>
                                      <p:to>
                                        <p:strVal val="visible"/>
                                      </p:to>
                                    </p:set>
                                    <p:animEffect transition="in" filter="fade">
                                      <p:cBhvr>
                                        <p:cTn id="7" dur="500"/>
                                        <p:tgtEl>
                                          <p:spTgt spid="335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5875">
                                            <p:txEl>
                                              <p:pRg st="2" end="2"/>
                                            </p:txEl>
                                          </p:spTgt>
                                        </p:tgtEl>
                                        <p:attrNameLst>
                                          <p:attrName>style.visibility</p:attrName>
                                        </p:attrNameLst>
                                      </p:cBhvr>
                                      <p:to>
                                        <p:strVal val="visible"/>
                                      </p:to>
                                    </p:set>
                                    <p:animEffect transition="in" filter="fade">
                                      <p:cBhvr>
                                        <p:cTn id="12" dur="500"/>
                                        <p:tgtEl>
                                          <p:spTgt spid="3358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5875">
                                            <p:txEl>
                                              <p:pRg st="4" end="4"/>
                                            </p:txEl>
                                          </p:spTgt>
                                        </p:tgtEl>
                                        <p:attrNameLst>
                                          <p:attrName>style.visibility</p:attrName>
                                        </p:attrNameLst>
                                      </p:cBhvr>
                                      <p:to>
                                        <p:strVal val="visible"/>
                                      </p:to>
                                    </p:set>
                                    <p:animEffect transition="in" filter="fade">
                                      <p:cBhvr>
                                        <p:cTn id="17" dur="500"/>
                                        <p:tgtEl>
                                          <p:spTgt spid="3358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5875">
                                            <p:txEl>
                                              <p:pRg st="6" end="6"/>
                                            </p:txEl>
                                          </p:spTgt>
                                        </p:tgtEl>
                                        <p:attrNameLst>
                                          <p:attrName>style.visibility</p:attrName>
                                        </p:attrNameLst>
                                      </p:cBhvr>
                                      <p:to>
                                        <p:strVal val="visible"/>
                                      </p:to>
                                    </p:set>
                                    <p:animEffect transition="in" filter="fade">
                                      <p:cBhvr>
                                        <p:cTn id="22" dur="500"/>
                                        <p:tgtEl>
                                          <p:spTgt spid="33587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5875">
                                            <p:txEl>
                                              <p:pRg st="8" end="8"/>
                                            </p:txEl>
                                          </p:spTgt>
                                        </p:tgtEl>
                                        <p:attrNameLst>
                                          <p:attrName>style.visibility</p:attrName>
                                        </p:attrNameLst>
                                      </p:cBhvr>
                                      <p:to>
                                        <p:strVal val="visible"/>
                                      </p:to>
                                    </p:set>
                                    <p:animEffect transition="in" filter="fade">
                                      <p:cBhvr>
                                        <p:cTn id="27" dur="500"/>
                                        <p:tgtEl>
                                          <p:spTgt spid="3358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0"/>
            <a:ext cx="14630400" cy="731520"/>
          </a:xfrm>
        </p:spPr>
        <p:txBody>
          <a:bodyPr>
            <a:noAutofit/>
          </a:bodyPr>
          <a:lstStyle/>
          <a:p>
            <a:pPr eaLnBrk="1" hangingPunct="1"/>
            <a:r>
              <a:rPr lang="en-US" sz="5400" dirty="0">
                <a:solidFill>
                  <a:srgbClr val="FFFF00"/>
                </a:solidFill>
                <a:latin typeface="Tahoma" pitchFamily="34" charset="0"/>
                <a:ea typeface="Tahoma" pitchFamily="34" charset="0"/>
                <a:cs typeface="Tahoma" pitchFamily="34" charset="0"/>
              </a:rPr>
              <a:t>Christian- You promised to forsake all others</a:t>
            </a:r>
          </a:p>
        </p:txBody>
      </p:sp>
      <p:sp>
        <p:nvSpPr>
          <p:cNvPr id="337923" name="Rectangle 3"/>
          <p:cNvSpPr>
            <a:spLocks noGrp="1" noChangeArrowheads="1"/>
          </p:cNvSpPr>
          <p:nvPr>
            <p:ph type="subTitle" idx="1"/>
          </p:nvPr>
        </p:nvSpPr>
        <p:spPr>
          <a:xfrm>
            <a:off x="0" y="914400"/>
            <a:ext cx="14630400" cy="7315200"/>
          </a:xfrm>
        </p:spPr>
        <p:txBody>
          <a:bodyPr>
            <a:normAutofit fontScale="92500" lnSpcReduction="20000"/>
          </a:bodyPr>
          <a:lstStyle/>
          <a:p>
            <a:pPr marL="870814" indent="-870814"/>
            <a:r>
              <a:rPr lang="en-US" sz="4300" dirty="0">
                <a:solidFill>
                  <a:schemeClr val="bg1"/>
                </a:solidFill>
                <a:latin typeface="Tahoma" pitchFamily="34" charset="0"/>
                <a:ea typeface="Tahoma" pitchFamily="34" charset="0"/>
                <a:cs typeface="Tahoma" pitchFamily="34" charset="0"/>
              </a:rPr>
              <a:t>Christ must come first above everything else or we cannot be His </a:t>
            </a:r>
            <a:r>
              <a:rPr lang="en-US" sz="4300" dirty="0" smtClean="0">
                <a:solidFill>
                  <a:schemeClr val="bg1"/>
                </a:solidFill>
                <a:latin typeface="Tahoma" pitchFamily="34" charset="0"/>
                <a:ea typeface="Tahoma" pitchFamily="34" charset="0"/>
                <a:cs typeface="Tahoma" pitchFamily="34" charset="0"/>
              </a:rPr>
              <a:t>disciple (Luke </a:t>
            </a:r>
            <a:r>
              <a:rPr lang="en-US" sz="4300" dirty="0">
                <a:solidFill>
                  <a:schemeClr val="bg1"/>
                </a:solidFill>
                <a:latin typeface="Tahoma" pitchFamily="34" charset="0"/>
                <a:ea typeface="Tahoma" pitchFamily="34" charset="0"/>
                <a:cs typeface="Tahoma" pitchFamily="34" charset="0"/>
              </a:rPr>
              <a:t>14:26, 27, 33</a:t>
            </a:r>
            <a:r>
              <a:rPr lang="en-US" sz="4300" dirty="0" smtClean="0">
                <a:solidFill>
                  <a:schemeClr val="bg1"/>
                </a:solidFill>
                <a:latin typeface="Tahoma" pitchFamily="34" charset="0"/>
                <a:ea typeface="Tahoma" pitchFamily="34" charset="0"/>
                <a:cs typeface="Tahoma" pitchFamily="34" charset="0"/>
              </a:rPr>
              <a:t>).</a:t>
            </a:r>
            <a:endParaRPr lang="en-US" sz="4300" dirty="0">
              <a:solidFill>
                <a:schemeClr val="bg1"/>
              </a:solidFill>
              <a:latin typeface="Tahoma" pitchFamily="34" charset="0"/>
              <a:ea typeface="Tahoma" pitchFamily="34" charset="0"/>
              <a:cs typeface="Tahoma" pitchFamily="34" charset="0"/>
            </a:endParaRPr>
          </a:p>
          <a:p>
            <a:pPr marL="870814" indent="-870814"/>
            <a:r>
              <a:rPr lang="en-US" sz="1100" i="1" dirty="0">
                <a:solidFill>
                  <a:schemeClr val="bg1"/>
                </a:solidFill>
                <a:latin typeface="Tahoma" pitchFamily="34" charset="0"/>
                <a:ea typeface="Tahoma" pitchFamily="34" charset="0"/>
                <a:cs typeface="Tahoma" pitchFamily="34" charset="0"/>
              </a:rPr>
              <a:t> </a:t>
            </a:r>
          </a:p>
          <a:p>
            <a:pPr marL="870814" indent="-870814"/>
            <a:r>
              <a:rPr lang="en-US" sz="4300" dirty="0">
                <a:solidFill>
                  <a:schemeClr val="bg1"/>
                </a:solidFill>
                <a:latin typeface="Tahoma" pitchFamily="34" charset="0"/>
                <a:ea typeface="Tahoma" pitchFamily="34" charset="0"/>
                <a:cs typeface="Tahoma" pitchFamily="34" charset="0"/>
              </a:rPr>
              <a:t>There are many temptations to forsake the Lord to follow the philosophies of men (Colossians 2:8)</a:t>
            </a:r>
          </a:p>
          <a:p>
            <a:pPr marL="870814" indent="-870814"/>
            <a:endParaRPr lang="en-US" sz="1100" i="1" dirty="0">
              <a:solidFill>
                <a:schemeClr val="bg1"/>
              </a:solidFill>
              <a:latin typeface="Tahoma" pitchFamily="34" charset="0"/>
              <a:ea typeface="Tahoma" pitchFamily="34" charset="0"/>
              <a:cs typeface="Tahoma" pitchFamily="34" charset="0"/>
            </a:endParaRPr>
          </a:p>
          <a:p>
            <a:pPr marL="870814" indent="-870814"/>
            <a:r>
              <a:rPr lang="en-US" sz="4300" i="1" dirty="0">
                <a:solidFill>
                  <a:schemeClr val="bg1"/>
                </a:solidFill>
                <a:latin typeface="Tahoma" pitchFamily="34" charset="0"/>
                <a:ea typeface="Tahoma" pitchFamily="34" charset="0"/>
                <a:cs typeface="Tahoma" pitchFamily="34" charset="0"/>
              </a:rPr>
              <a:t>Denominations teach that there are many faiths and many churches that are acceptable to </a:t>
            </a:r>
            <a:r>
              <a:rPr lang="en-US" sz="4300" i="1" dirty="0" smtClean="0">
                <a:solidFill>
                  <a:schemeClr val="bg1"/>
                </a:solidFill>
                <a:latin typeface="Tahoma" pitchFamily="34" charset="0"/>
                <a:ea typeface="Tahoma" pitchFamily="34" charset="0"/>
                <a:cs typeface="Tahoma" pitchFamily="34" charset="0"/>
              </a:rPr>
              <a:t>God but </a:t>
            </a:r>
            <a:r>
              <a:rPr lang="en-US" sz="4300" dirty="0" smtClean="0">
                <a:solidFill>
                  <a:schemeClr val="bg1"/>
                </a:solidFill>
                <a:latin typeface="Tahoma" pitchFamily="34" charset="0"/>
                <a:ea typeface="Tahoma" pitchFamily="34" charset="0"/>
                <a:cs typeface="Tahoma" pitchFamily="34" charset="0"/>
              </a:rPr>
              <a:t>there </a:t>
            </a:r>
            <a:r>
              <a:rPr lang="en-US" sz="4300" dirty="0">
                <a:solidFill>
                  <a:schemeClr val="bg1"/>
                </a:solidFill>
                <a:latin typeface="Tahoma" pitchFamily="34" charset="0"/>
                <a:ea typeface="Tahoma" pitchFamily="34" charset="0"/>
                <a:cs typeface="Tahoma" pitchFamily="34" charset="0"/>
              </a:rPr>
              <a:t>is only one faith and one body (Eph. 4:4-5)</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300" dirty="0">
                <a:solidFill>
                  <a:schemeClr val="bg1"/>
                </a:solidFill>
                <a:latin typeface="Tahoma" pitchFamily="34" charset="0"/>
                <a:ea typeface="Tahoma" pitchFamily="34" charset="0"/>
                <a:cs typeface="Tahoma" pitchFamily="34" charset="0"/>
              </a:rPr>
              <a:t>How can you be married to Christ</a:t>
            </a:r>
            <a:r>
              <a:rPr lang="en-US" sz="4300" i="1" dirty="0">
                <a:solidFill>
                  <a:schemeClr val="bg1"/>
                </a:solidFill>
                <a:latin typeface="Tahoma" pitchFamily="34" charset="0"/>
                <a:ea typeface="Tahoma" pitchFamily="34" charset="0"/>
                <a:cs typeface="Tahoma" pitchFamily="34" charset="0"/>
              </a:rPr>
              <a:t> and be a Baptist, Catholic, Pentecostal, Lutheran, etc?  </a:t>
            </a:r>
          </a:p>
          <a:p>
            <a:pPr marL="870814" indent="-870814"/>
            <a:endParaRPr lang="en-US" sz="1100" i="1" dirty="0">
              <a:solidFill>
                <a:schemeClr val="bg1"/>
              </a:solidFill>
              <a:latin typeface="Tahoma" pitchFamily="34" charset="0"/>
              <a:ea typeface="Tahoma" pitchFamily="34" charset="0"/>
              <a:cs typeface="Tahoma" pitchFamily="34" charset="0"/>
            </a:endParaRPr>
          </a:p>
          <a:p>
            <a:pPr marL="870814" indent="-870814"/>
            <a:r>
              <a:rPr lang="en-US" sz="4300" dirty="0" smtClean="0">
                <a:solidFill>
                  <a:schemeClr val="bg1"/>
                </a:solidFill>
                <a:latin typeface="Tahoma" pitchFamily="34" charset="0"/>
                <a:ea typeface="Tahoma" pitchFamily="34" charset="0"/>
                <a:cs typeface="Tahoma" pitchFamily="34" charset="0"/>
              </a:rPr>
              <a:t>Jesus Christ was crucified for you and you were baptized in His name, so you should be called after him, not some man or doctrine (1 Cor. 1:10ff; Acts </a:t>
            </a:r>
            <a:r>
              <a:rPr lang="en-US" sz="4300" dirty="0">
                <a:solidFill>
                  <a:schemeClr val="bg1"/>
                </a:solidFill>
                <a:latin typeface="Tahoma" pitchFamily="34" charset="0"/>
                <a:ea typeface="Tahoma" pitchFamily="34" charset="0"/>
                <a:cs typeface="Tahoma" pitchFamily="34" charset="0"/>
              </a:rPr>
              <a:t>11:26). </a:t>
            </a:r>
          </a:p>
          <a:p>
            <a:pPr marL="870814" indent="-870814"/>
            <a:endParaRPr lang="en-US" sz="4300" i="1" dirty="0"/>
          </a:p>
          <a:p>
            <a:pPr marL="870814" indent="-870814"/>
            <a:endParaRPr lang="en-US" sz="4700" i="1" dirty="0"/>
          </a:p>
          <a:p>
            <a:pPr marL="870814" indent="-870814"/>
            <a:endParaRPr lang="en-US" sz="51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7923">
                                            <p:txEl>
                                              <p:pRg st="0" end="0"/>
                                            </p:txEl>
                                          </p:spTgt>
                                        </p:tgtEl>
                                        <p:attrNameLst>
                                          <p:attrName>style.visibility</p:attrName>
                                        </p:attrNameLst>
                                      </p:cBhvr>
                                      <p:to>
                                        <p:strVal val="visible"/>
                                      </p:to>
                                    </p:set>
                                    <p:animEffect transition="in" filter="fade">
                                      <p:cBhvr>
                                        <p:cTn id="7" dur="500"/>
                                        <p:tgtEl>
                                          <p:spTgt spid="337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7923">
                                            <p:txEl>
                                              <p:pRg st="2" end="2"/>
                                            </p:txEl>
                                          </p:spTgt>
                                        </p:tgtEl>
                                        <p:attrNameLst>
                                          <p:attrName>style.visibility</p:attrName>
                                        </p:attrNameLst>
                                      </p:cBhvr>
                                      <p:to>
                                        <p:strVal val="visible"/>
                                      </p:to>
                                    </p:set>
                                    <p:animEffect transition="in" filter="fade">
                                      <p:cBhvr>
                                        <p:cTn id="12" dur="500"/>
                                        <p:tgtEl>
                                          <p:spTgt spid="3379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7923">
                                            <p:txEl>
                                              <p:pRg st="4" end="4"/>
                                            </p:txEl>
                                          </p:spTgt>
                                        </p:tgtEl>
                                        <p:attrNameLst>
                                          <p:attrName>style.visibility</p:attrName>
                                        </p:attrNameLst>
                                      </p:cBhvr>
                                      <p:to>
                                        <p:strVal val="visible"/>
                                      </p:to>
                                    </p:set>
                                    <p:animEffect transition="in" filter="fade">
                                      <p:cBhvr>
                                        <p:cTn id="17" dur="500"/>
                                        <p:tgtEl>
                                          <p:spTgt spid="33792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7923">
                                            <p:txEl>
                                              <p:pRg st="6" end="6"/>
                                            </p:txEl>
                                          </p:spTgt>
                                        </p:tgtEl>
                                        <p:attrNameLst>
                                          <p:attrName>style.visibility</p:attrName>
                                        </p:attrNameLst>
                                      </p:cBhvr>
                                      <p:to>
                                        <p:strVal val="visible"/>
                                      </p:to>
                                    </p:set>
                                    <p:animEffect transition="in" filter="fade">
                                      <p:cBhvr>
                                        <p:cTn id="22" dur="500"/>
                                        <p:tgtEl>
                                          <p:spTgt spid="33792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7923">
                                            <p:txEl>
                                              <p:pRg st="8" end="8"/>
                                            </p:txEl>
                                          </p:spTgt>
                                        </p:tgtEl>
                                        <p:attrNameLst>
                                          <p:attrName>style.visibility</p:attrName>
                                        </p:attrNameLst>
                                      </p:cBhvr>
                                      <p:to>
                                        <p:strVal val="visible"/>
                                      </p:to>
                                    </p:set>
                                    <p:animEffect transition="in" filter="fade">
                                      <p:cBhvr>
                                        <p:cTn id="27" dur="500"/>
                                        <p:tgtEl>
                                          <p:spTgt spid="3379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1479</Words>
  <Application>Microsoft Office PowerPoint</Application>
  <PresentationFormat>Custom</PresentationFormat>
  <Paragraphs>127</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Hymns for Worship at Woodmont</vt:lpstr>
      <vt:lpstr>Similarities: Marriage and being a Christian</vt:lpstr>
      <vt:lpstr>Similarities: Marriage &amp; being a Christian</vt:lpstr>
      <vt:lpstr>Marriage-Promised to be faithful ‘til death</vt:lpstr>
      <vt:lpstr>Marriage-Promised to be faithful ‘til Death</vt:lpstr>
      <vt:lpstr>Marriage-Promised to be faithful ‘til Death</vt:lpstr>
      <vt:lpstr>Christian- You promised to be faithful ‘til death</vt:lpstr>
      <vt:lpstr>Marriage- You promised to forsake all others</vt:lpstr>
      <vt:lpstr>Christian- You promised to forsake all others</vt:lpstr>
      <vt:lpstr>Marriage- You are commanded to love sacrificially &amp; submit respectfully (Eph. 5:25-33)</vt:lpstr>
      <vt:lpstr>Marriage- You are commanded to love sacrificially &amp; submit respectfully (Eph. 5:25-33)</vt:lpstr>
      <vt:lpstr>Marriage- You are commanded to love sacrificially &amp; submit respectfully (Eph 5:25-33)</vt:lpstr>
      <vt:lpstr>Since Christ cleansed the church to be holy and blameless, Christians must be also (Eph. 5:27)</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Similarities: Marriage and being a Christian</dc:title>
  <dc:creator>Steven Lawrence Locklair</dc:creator>
  <cp:lastModifiedBy>Steven Lawrence Locklair</cp:lastModifiedBy>
  <cp:revision>2</cp:revision>
  <dcterms:created xsi:type="dcterms:W3CDTF">2014-06-29T20:13:57Z</dcterms:created>
  <dcterms:modified xsi:type="dcterms:W3CDTF">2014-06-29T21:58:24Z</dcterms:modified>
</cp:coreProperties>
</file>