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3712B-7192-4A6B-8604-A83E47389CD7}" type="datetimeFigureOut">
              <a:rPr lang="en-US" smtClean="0"/>
              <a:pPr/>
              <a:t>6/22/2014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6525D-4056-4152-8CC9-6C2577BD68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A0345DA-C314-4BD2-B992-7FF2A5BFED2E}" type="slidenum">
              <a:rPr lang="en-US" smtClean="0"/>
              <a:pPr/>
              <a:t>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F9B5457-98DB-45E4-BEA0-79E18ABC70ED}" type="slidenum">
              <a:rPr lang="en-US" smtClean="0"/>
              <a:pPr/>
              <a:t>13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A09E666-4739-4382-A5E5-F47E62484B7C}" type="slidenum">
              <a:rPr lang="en-US" smtClean="0"/>
              <a:pPr/>
              <a:t>14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5D9796A-6D12-43FE-96E6-8052BFE16746}"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A37BF0A-F1E3-45BB-AA02-A8B5E78D1305}" type="slidenum">
              <a:rPr lang="en-US" smtClean="0"/>
              <a:pPr/>
              <a:t>6</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A36D3EF0-3B02-48F2-B622-A8AF63A77BD5}"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AB39F09-10B9-425E-9CBB-3CEB685CA13F}" type="slidenum">
              <a:rPr lang="en-US" smtClean="0"/>
              <a:pPr/>
              <a:t>8</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FDDD099-EE6C-4466-9A84-3D04F2770D95}" type="slidenum">
              <a:rPr lang="en-US" smtClean="0"/>
              <a:pPr/>
              <a:t>9</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A030D72-FCED-4361-A620-C857B9A3D31F}" type="slidenum">
              <a:rPr lang="en-US" smtClean="0"/>
              <a:pPr/>
              <a:t>10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4F59B4A-B5C5-4FEF-AB8F-07225E10F46C}" type="slidenum">
              <a:rPr lang="en-US" smtClean="0"/>
              <a:pPr/>
              <a:t>11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FC54DE6-45EE-4A2F-A3A7-BF4F40CA6E0F}" type="slidenum">
              <a:rPr lang="en-US" smtClean="0"/>
              <a:pPr/>
              <a:t>12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41CCCE-4E79-4244-9465-134AE0552F19}"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1CCCE-4E79-4244-9465-134AE0552F19}"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1CCCE-4E79-4244-9465-134AE0552F19}"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1CCCE-4E79-4244-9465-134AE0552F19}"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41CCCE-4E79-4244-9465-134AE0552F19}"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41CCCE-4E79-4244-9465-134AE0552F19}" type="datetimeFigureOut">
              <a:rPr lang="en-US" smtClean="0"/>
              <a:pPr/>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1CCCE-4E79-4244-9465-134AE0552F19}" type="datetimeFigureOut">
              <a:rPr lang="en-US" smtClean="0"/>
              <a:pPr/>
              <a:t>6/22/2014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41CCCE-4E79-4244-9465-134AE0552F19}" type="datetimeFigureOut">
              <a:rPr lang="en-US" smtClean="0"/>
              <a:pPr/>
              <a:t>6/22/2014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1CCCE-4E79-4244-9465-134AE0552F19}" type="datetimeFigureOut">
              <a:rPr lang="en-US" smtClean="0"/>
              <a:pPr/>
              <a:t>6/22/2014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1CCCE-4E79-4244-9465-134AE0552F19}" type="datetimeFigureOut">
              <a:rPr lang="en-US" smtClean="0"/>
              <a:pPr/>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1CCCE-4E79-4244-9465-134AE0552F19}" type="datetimeFigureOut">
              <a:rPr lang="en-US" smtClean="0"/>
              <a:pPr/>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7AE18-B98D-4D80-9AD2-BF6E7A509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D41CCCE-4E79-4244-9465-134AE0552F19}" type="datetimeFigureOut">
              <a:rPr lang="en-US" smtClean="0"/>
              <a:pPr/>
              <a:t>6/22/2014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85D7AE18-B98D-4D80-9AD2-BF6E7A509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76s- We Shall Assemble</a:t>
            </a:r>
          </a:p>
          <a:p>
            <a:pPr>
              <a:buNone/>
            </a:pPr>
            <a:r>
              <a:rPr lang="en-US" dirty="0" smtClean="0">
                <a:solidFill>
                  <a:schemeClr val="bg1"/>
                </a:solidFill>
                <a:latin typeface="Tahoma" pitchFamily="34" charset="0"/>
                <a:ea typeface="Tahoma" pitchFamily="34" charset="0"/>
                <a:cs typeface="Tahoma" pitchFamily="34" charset="0"/>
              </a:rPr>
              <a:t>115s- Healing in its Wings</a:t>
            </a:r>
          </a:p>
          <a:p>
            <a:pPr>
              <a:buNone/>
            </a:pPr>
            <a:r>
              <a:rPr lang="en-US" dirty="0" smtClean="0">
                <a:solidFill>
                  <a:schemeClr val="bg1"/>
                </a:solidFill>
                <a:latin typeface="Tahoma" pitchFamily="34" charset="0"/>
                <a:ea typeface="Tahoma" pitchFamily="34" charset="0"/>
                <a:cs typeface="Tahoma" pitchFamily="34" charset="0"/>
              </a:rPr>
              <a:t>90s- Come Share the Lord</a:t>
            </a:r>
          </a:p>
          <a:p>
            <a:pPr>
              <a:buNone/>
            </a:pPr>
            <a:r>
              <a:rPr lang="en-US" dirty="0" smtClean="0">
                <a:solidFill>
                  <a:schemeClr val="bg1"/>
                </a:solidFill>
                <a:latin typeface="Tahoma" pitchFamily="34" charset="0"/>
                <a:ea typeface="Tahoma" pitchFamily="34" charset="0"/>
                <a:cs typeface="Tahoma" pitchFamily="34" charset="0"/>
              </a:rPr>
              <a:t>73s- High Above the Seraphim</a:t>
            </a:r>
          </a:p>
          <a:p>
            <a:pPr>
              <a:buNone/>
            </a:pPr>
            <a:r>
              <a:rPr lang="en-US" dirty="0" smtClean="0">
                <a:solidFill>
                  <a:schemeClr val="bg1"/>
                </a:solidFill>
                <a:latin typeface="Tahoma" pitchFamily="34" charset="0"/>
                <a:ea typeface="Tahoma" pitchFamily="34" charset="0"/>
                <a:cs typeface="Tahoma" pitchFamily="34" charset="0"/>
              </a:rPr>
              <a:t>285- Zion’s Call</a:t>
            </a: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0"/>
            <a:ext cx="14630400" cy="173736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Satan Could not Keep Jesus from Establishing His Church</a:t>
            </a:r>
          </a:p>
        </p:txBody>
      </p:sp>
      <p:sp>
        <p:nvSpPr>
          <p:cNvPr id="377859" name="Rectangle 3"/>
          <p:cNvSpPr>
            <a:spLocks noGrp="1" noChangeArrowheads="1"/>
          </p:cNvSpPr>
          <p:nvPr>
            <p:ph type="subTitle" idx="1"/>
          </p:nvPr>
        </p:nvSpPr>
        <p:spPr>
          <a:xfrm>
            <a:off x="0" y="2057400"/>
            <a:ext cx="14630400" cy="6172200"/>
          </a:xfrm>
        </p:spPr>
        <p:txBody>
          <a:bodyPr>
            <a:normAutofit/>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Daniel prophesied that God would set up a kingdom which would never be destroyed (Daniel 2:44).</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Jesus promised He would build His church &amp; the gates of Hades would not prevail against it (Matt. 16:18). </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Jesus Christ established His church on the Day of Pentecost (Acts 2:47) and rules as Head over all things to the church (Eph. 1:22). </a:t>
            </a:r>
            <a:endParaRPr lang="en-US" dirty="0" smtClean="0">
              <a:solidFill>
                <a:srgbClr val="00FF00"/>
              </a:solidFill>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0"/>
            <a:ext cx="14630400" cy="1737360"/>
          </a:xfrm>
        </p:spPr>
        <p:txBody>
          <a:bodyPr>
            <a:noAutofit/>
          </a:bodyPr>
          <a:lstStyle/>
          <a:p>
            <a:pPr eaLnBrk="1" hangingPunct="1"/>
            <a:r>
              <a:rPr lang="en-US" sz="6000" dirty="0" smtClean="0">
                <a:solidFill>
                  <a:srgbClr val="FFFF00"/>
                </a:solidFill>
                <a:effectLst/>
                <a:latin typeface="Tahoma" pitchFamily="34" charset="0"/>
                <a:ea typeface="Tahoma" pitchFamily="34" charset="0"/>
                <a:cs typeface="Tahoma" pitchFamily="34" charset="0"/>
              </a:rPr>
              <a:t>Satan Could not Keep Jesus from Coming Back to Reward the Faithful</a:t>
            </a:r>
          </a:p>
        </p:txBody>
      </p:sp>
      <p:sp>
        <p:nvSpPr>
          <p:cNvPr id="377859" name="Rectangle 3"/>
          <p:cNvSpPr>
            <a:spLocks noGrp="1" noChangeArrowheads="1"/>
          </p:cNvSpPr>
          <p:nvPr>
            <p:ph type="subTitle" idx="1"/>
          </p:nvPr>
        </p:nvSpPr>
        <p:spPr>
          <a:xfrm>
            <a:off x="0" y="1981200"/>
            <a:ext cx="14630400" cy="6248400"/>
          </a:xfrm>
        </p:spPr>
        <p:txBody>
          <a:bodyPr>
            <a:normAutofit fontScale="92500" lnSpcReduction="10000"/>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The apostles saw Jesus ascend into heaven and two angels told them that He would come back in the same way. (Acts 1:9-11)</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Faithful brethren will meet the Lord in the clouds and forever be with the Lord and Satan can’t prevent that from happening (1 Thess. 4:13-18). </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Christ will return a second time for salvation for those who eagerly await Him (Heb. 9:28).</a:t>
            </a:r>
          </a:p>
          <a:p>
            <a:pPr marL="870814" indent="-870814">
              <a:lnSpc>
                <a:spcPct val="90000"/>
              </a:lnSpc>
            </a:pPr>
            <a:r>
              <a:rPr lang="en-US" sz="2300" dirty="0">
                <a:solidFill>
                  <a:schemeClr val="bg1"/>
                </a:solidFill>
                <a:latin typeface="Tahoma" pitchFamily="34" charset="0"/>
                <a:ea typeface="Tahoma" pitchFamily="34" charset="0"/>
                <a:cs typeface="Tahoma" pitchFamily="34" charset="0"/>
              </a:rPr>
              <a:t> </a:t>
            </a: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What does that all mean for us?</a:t>
            </a:r>
            <a:endParaRPr lang="en-US" dirty="0" smtClean="0">
              <a:solidFill>
                <a:srgbClr val="00FF00"/>
              </a:solidFill>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7859">
                                            <p:txEl>
                                              <p:pRg st="6" end="6"/>
                                            </p:txEl>
                                          </p:spTgt>
                                        </p:tgtEl>
                                        <p:attrNameLst>
                                          <p:attrName>style.visibility</p:attrName>
                                        </p:attrNameLst>
                                      </p:cBhvr>
                                      <p:to>
                                        <p:strVal val="visible"/>
                                      </p:to>
                                    </p:set>
                                    <p:animEffect transition="in" filter="fade">
                                      <p:cBhvr>
                                        <p:cTn id="22" dur="500"/>
                                        <p:tgtEl>
                                          <p:spTgt spid="3778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Conclusion</a:t>
            </a:r>
          </a:p>
        </p:txBody>
      </p:sp>
      <p:sp>
        <p:nvSpPr>
          <p:cNvPr id="377859" name="Rectangle 3"/>
          <p:cNvSpPr>
            <a:spLocks noGrp="1" noChangeArrowheads="1"/>
          </p:cNvSpPr>
          <p:nvPr>
            <p:ph type="subTitle" idx="1"/>
          </p:nvPr>
        </p:nvSpPr>
        <p:spPr>
          <a:xfrm>
            <a:off x="0" y="1097280"/>
            <a:ext cx="14630400" cy="7132320"/>
          </a:xfrm>
        </p:spPr>
        <p:txBody>
          <a:bodyPr>
            <a:normAutofit fontScale="92500" lnSpcReduction="10000"/>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could not prevent Jesus from being born and he cannot prevent you from deciding to be born again (John 3:3, 5; 1 Pet. 1:22ff).</a:t>
            </a:r>
          </a:p>
          <a:p>
            <a:pPr marL="870814" indent="-870814">
              <a:lnSpc>
                <a:spcPct val="90000"/>
              </a:lnSpc>
            </a:pPr>
            <a:endParaRPr lang="en-US" dirty="0" smtClean="0">
              <a:solidFill>
                <a:schemeClr val="bg1"/>
              </a:solidFill>
              <a:effectLst/>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could not kill Jesus when he was a baby and he cannot prevent babes in Christ from growing through God’s word (1 Peter 2:1-3). </a:t>
            </a:r>
          </a:p>
          <a:p>
            <a:pPr marL="870814" indent="-870814">
              <a:lnSpc>
                <a:spcPct val="90000"/>
              </a:lnSpc>
            </a:pPr>
            <a:endParaRPr lang="en-US" dirty="0" smtClean="0">
              <a:solidFill>
                <a:schemeClr val="bg1"/>
              </a:solidFill>
              <a:effectLst/>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could not get Jesus to sin and God has promised that he cannot tempt us beyond what we are able to endure (1 Cor. 10:13).</a:t>
            </a:r>
            <a:endParaRPr lang="en-US" dirty="0" smtClean="0">
              <a:solidFill>
                <a:srgbClr val="00FF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Conclusion</a:t>
            </a:r>
          </a:p>
        </p:txBody>
      </p:sp>
      <p:sp>
        <p:nvSpPr>
          <p:cNvPr id="377859" name="Rectangle 3"/>
          <p:cNvSpPr>
            <a:spLocks noGrp="1" noChangeArrowheads="1"/>
          </p:cNvSpPr>
          <p:nvPr>
            <p:ph type="subTitle" idx="1"/>
          </p:nvPr>
        </p:nvSpPr>
        <p:spPr>
          <a:xfrm>
            <a:off x="0" y="1097280"/>
            <a:ext cx="14630400" cy="7132320"/>
          </a:xfrm>
        </p:spPr>
        <p:txBody>
          <a:bodyPr>
            <a:normAutofit fontScale="92500"/>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could not keep Jesus from preaching the gospel and he cannot prevent His disciples from preaching either (Mk. 16:15; 2 Tim. 2:2)</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could not keep Jesus from being a sacrifice for our sins and he can’t prevent you from presenting your body as a living sacrifice to God (Ro. 12:1; Ti. 2:11-14).</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could not keep Jesus from being raised from the dead and he can’t prevent you from rising from the dead to walk in newness of life (when you’re baptized) (Rom. 6:3-4)</a:t>
            </a:r>
            <a:endParaRPr lang="en-US" dirty="0" smtClean="0">
              <a:solidFill>
                <a:srgbClr val="00FF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Conclusion</a:t>
            </a:r>
          </a:p>
        </p:txBody>
      </p:sp>
      <p:sp>
        <p:nvSpPr>
          <p:cNvPr id="377859" name="Rectangle 3"/>
          <p:cNvSpPr>
            <a:spLocks noGrp="1" noChangeArrowheads="1"/>
          </p:cNvSpPr>
          <p:nvPr>
            <p:ph type="subTitle" idx="1"/>
          </p:nvPr>
        </p:nvSpPr>
        <p:spPr>
          <a:xfrm>
            <a:off x="0" y="1097280"/>
            <a:ext cx="14630400" cy="7132320"/>
          </a:xfrm>
        </p:spPr>
        <p:txBody>
          <a:bodyPr>
            <a:normAutofit fontScale="92500"/>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could not keep Jesus from establishing His church &amp; He cannot prevent you from being a member of the church of Christ (Acts 2:38-39; Co. 1:13-14; Ro. 16:16)</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could not keep Jesus from rewarding the faithful &amp; he can’t prevent you from going to heaven if you’re faithful until death (Rev. 2:10)</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Satan will be cast into the lake of fire along with the deceived but he can’t prevent you from obeying the gospel now or being restored!                               (Rev. 20:10-15; 2 Thess. 1:6-9; 2 Cor. 6:2)</a:t>
            </a:r>
            <a:endParaRPr lang="en-US" dirty="0" smtClean="0">
              <a:solidFill>
                <a:srgbClr val="00FF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76s- We Shall Assemble</a:t>
            </a:r>
          </a:p>
          <a:p>
            <a:pPr>
              <a:buNone/>
            </a:pPr>
            <a:r>
              <a:rPr lang="en-US" dirty="0" smtClean="0">
                <a:solidFill>
                  <a:schemeClr val="bg1"/>
                </a:solidFill>
                <a:latin typeface="Tahoma" pitchFamily="34" charset="0"/>
                <a:ea typeface="Tahoma" pitchFamily="34" charset="0"/>
                <a:cs typeface="Tahoma" pitchFamily="34" charset="0"/>
              </a:rPr>
              <a:t>115s- Healing in its Wings</a:t>
            </a:r>
          </a:p>
          <a:p>
            <a:pPr>
              <a:buNone/>
            </a:pPr>
            <a:r>
              <a:rPr lang="en-US" dirty="0" smtClean="0">
                <a:solidFill>
                  <a:schemeClr val="bg1"/>
                </a:solidFill>
                <a:latin typeface="Tahoma" pitchFamily="34" charset="0"/>
                <a:ea typeface="Tahoma" pitchFamily="34" charset="0"/>
                <a:cs typeface="Tahoma" pitchFamily="34" charset="0"/>
              </a:rPr>
              <a:t>90s- Come Share the Lord</a:t>
            </a:r>
          </a:p>
          <a:p>
            <a:pPr>
              <a:buNone/>
            </a:pPr>
            <a:r>
              <a:rPr lang="en-US" dirty="0" smtClean="0">
                <a:solidFill>
                  <a:schemeClr val="bg1"/>
                </a:solidFill>
                <a:latin typeface="Tahoma" pitchFamily="34" charset="0"/>
                <a:ea typeface="Tahoma" pitchFamily="34" charset="0"/>
                <a:cs typeface="Tahoma" pitchFamily="34" charset="0"/>
              </a:rPr>
              <a:t>73s- High Above the Seraphim</a:t>
            </a:r>
          </a:p>
          <a:p>
            <a:pPr>
              <a:buNone/>
            </a:pPr>
            <a:r>
              <a:rPr lang="en-US" dirty="0" smtClean="0">
                <a:solidFill>
                  <a:schemeClr val="bg1"/>
                </a:solidFill>
                <a:latin typeface="Tahoma" pitchFamily="34" charset="0"/>
                <a:ea typeface="Tahoma" pitchFamily="34" charset="0"/>
                <a:cs typeface="Tahoma" pitchFamily="34" charset="0"/>
              </a:rPr>
              <a:t>285- Zion’s Call</a:t>
            </a: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6600" dirty="0" smtClean="0">
                <a:solidFill>
                  <a:srgbClr val="FFFF00"/>
                </a:solidFill>
                <a:latin typeface="Tahoma" pitchFamily="34" charset="0"/>
                <a:ea typeface="Tahoma" pitchFamily="34" charset="0"/>
                <a:cs typeface="Tahoma" pitchFamily="34" charset="0"/>
              </a:rPr>
              <a:t>Things Satan could not do to Jesus</a:t>
            </a:r>
            <a:endParaRPr lang="en-US" sz="166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Introduction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dirty="0" smtClean="0">
                <a:solidFill>
                  <a:schemeClr val="bg1"/>
                </a:solidFill>
                <a:latin typeface="Tahoma" pitchFamily="34" charset="0"/>
                <a:ea typeface="Tahoma" pitchFamily="34" charset="0"/>
                <a:cs typeface="Tahoma" pitchFamily="34" charset="0"/>
              </a:rPr>
              <a:t>Satan/the devil is behind all that is evil, a liar and the father of lies, a murderer, a deceiver, the god of this world, has the power of death, and is the tempter. </a:t>
            </a:r>
          </a:p>
          <a:p>
            <a:pPr algn="ctr">
              <a:buNone/>
            </a:pPr>
            <a:endParaRPr lang="en-US"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But even though Satan is a very powerful adversary in the world, there are many things that he could not do to Jesus.</a:t>
            </a:r>
          </a:p>
          <a:p>
            <a:pPr marL="609600" indent="-609600" algn="ctr">
              <a:lnSpc>
                <a:spcPct val="90000"/>
              </a:lnSpc>
              <a:buNone/>
            </a:pPr>
            <a:endParaRPr lang="en-US"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As a result of God’s promises to us in His word, there are many things that Satan cannot do to us also!  </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64592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Satan Could not Keep Jesus from being Born</a:t>
            </a:r>
          </a:p>
        </p:txBody>
      </p:sp>
      <p:sp>
        <p:nvSpPr>
          <p:cNvPr id="377859" name="Rectangle 3"/>
          <p:cNvSpPr>
            <a:spLocks noGrp="1" noChangeArrowheads="1"/>
          </p:cNvSpPr>
          <p:nvPr>
            <p:ph type="subTitle" idx="1"/>
          </p:nvPr>
        </p:nvSpPr>
        <p:spPr>
          <a:xfrm>
            <a:off x="0" y="1737360"/>
            <a:ext cx="14630400" cy="6492240"/>
          </a:xfrm>
        </p:spPr>
        <p:txBody>
          <a:bodyPr>
            <a:normAutofit/>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Even though Adam and Eve sinned, God prophesied to the serpent (Satan) that from the seed of woman would come one who would bruise his head while Satan would bruise his heel (Gen. 3:15).</a:t>
            </a:r>
          </a:p>
          <a:p>
            <a:pPr marL="870814" indent="-870814">
              <a:lnSpc>
                <a:spcPct val="90000"/>
              </a:lnSpc>
            </a:pPr>
            <a:endParaRPr lang="en-US" dirty="0" smtClean="0">
              <a:solidFill>
                <a:schemeClr val="bg1"/>
              </a:solidFill>
              <a:effectLst/>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Isaiah prophesied that the child would be born of a virgin which was fulfilled about 700 years later. (Isaiah 7:14; Matt. </a:t>
            </a:r>
            <a:r>
              <a:rPr lang="en-US" smtClean="0">
                <a:solidFill>
                  <a:schemeClr val="bg1"/>
                </a:solidFill>
                <a:effectLst/>
                <a:latin typeface="Tahoma" pitchFamily="34" charset="0"/>
                <a:ea typeface="Tahoma" pitchFamily="34" charset="0"/>
                <a:cs typeface="Tahoma" pitchFamily="34" charset="0"/>
              </a:rPr>
              <a:t>1:18-23; </a:t>
            </a:r>
            <a:r>
              <a:rPr lang="en-US" dirty="0" smtClean="0">
                <a:solidFill>
                  <a:schemeClr val="bg1"/>
                </a:solidFill>
                <a:effectLst/>
                <a:latin typeface="Tahoma" pitchFamily="34" charset="0"/>
                <a:ea typeface="Tahoma" pitchFamily="34" charset="0"/>
                <a:cs typeface="Tahoma" pitchFamily="34" charset="0"/>
              </a:rPr>
              <a:t>Gal. 4:4)</a:t>
            </a:r>
          </a:p>
          <a:p>
            <a:pPr marL="870814" indent="-870814">
              <a:lnSpc>
                <a:spcPct val="90000"/>
              </a:lnSpc>
            </a:pPr>
            <a:endParaRPr lang="en-US" dirty="0" smtClean="0">
              <a:effectLst/>
            </a:endParaRPr>
          </a:p>
          <a:p>
            <a:pPr marL="870814" indent="-870814">
              <a:lnSpc>
                <a:spcPct val="90000"/>
              </a:lnSpc>
            </a:pPr>
            <a:endParaRPr lang="en-US" dirty="0" smtClean="0">
              <a:solidFill>
                <a:srgbClr val="00FF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0"/>
            <a:ext cx="14630400" cy="121920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Satan Could not Kill Jesus as a Baby</a:t>
            </a:r>
          </a:p>
        </p:txBody>
      </p:sp>
      <p:sp>
        <p:nvSpPr>
          <p:cNvPr id="377859" name="Rectangle 3"/>
          <p:cNvSpPr>
            <a:spLocks noGrp="1" noChangeArrowheads="1"/>
          </p:cNvSpPr>
          <p:nvPr>
            <p:ph type="subTitle" idx="1"/>
          </p:nvPr>
        </p:nvSpPr>
        <p:spPr>
          <a:xfrm>
            <a:off x="0" y="1600200"/>
            <a:ext cx="14630400" cy="6629400"/>
          </a:xfrm>
        </p:spPr>
        <p:txBody>
          <a:bodyPr>
            <a:normAutofit fontScale="77500" lnSpcReduction="20000"/>
          </a:bodyPr>
          <a:lstStyle/>
          <a:p>
            <a:pPr marL="870814" indent="-870814">
              <a:lnSpc>
                <a:spcPct val="90000"/>
              </a:lnSpc>
            </a:pPr>
            <a:r>
              <a:rPr lang="en-US" sz="6600" dirty="0" smtClean="0">
                <a:solidFill>
                  <a:schemeClr val="bg1"/>
                </a:solidFill>
                <a:effectLst/>
                <a:latin typeface="Tahoma" pitchFamily="34" charset="0"/>
                <a:ea typeface="Tahoma" pitchFamily="34" charset="0"/>
                <a:cs typeface="Tahoma" pitchFamily="34" charset="0"/>
              </a:rPr>
              <a:t>Satan (figuratively the dragon) tries to devour the child as soon as He is born but God protected baby Jesus by telling Joseph to go to Egypt knowing that Herod was trying to Kill him (Rev. 12:4, 9; Matthew 2:13-15).</a:t>
            </a:r>
          </a:p>
          <a:p>
            <a:pPr marL="870814" indent="-870814">
              <a:lnSpc>
                <a:spcPct val="90000"/>
              </a:lnSpc>
            </a:pPr>
            <a:endParaRPr lang="en-US" sz="6600" dirty="0" smtClean="0">
              <a:solidFill>
                <a:schemeClr val="bg1"/>
              </a:solidFill>
              <a:effectLst/>
              <a:latin typeface="Tahoma" pitchFamily="34" charset="0"/>
              <a:ea typeface="Tahoma" pitchFamily="34" charset="0"/>
              <a:cs typeface="Tahoma" pitchFamily="34" charset="0"/>
            </a:endParaRPr>
          </a:p>
          <a:p>
            <a:pPr marL="870814" indent="-870814">
              <a:lnSpc>
                <a:spcPct val="90000"/>
              </a:lnSpc>
            </a:pPr>
            <a:r>
              <a:rPr lang="en-US" sz="6600" dirty="0" smtClean="0">
                <a:solidFill>
                  <a:schemeClr val="bg1"/>
                </a:solidFill>
                <a:effectLst/>
                <a:latin typeface="Tahoma" pitchFamily="34" charset="0"/>
                <a:ea typeface="Tahoma" pitchFamily="34" charset="0"/>
                <a:cs typeface="Tahoma" pitchFamily="34" charset="0"/>
              </a:rPr>
              <a:t>When Pharaoh saw that he was deceived by the wise men (who had been warned in a dream) he had all the babies in Bethlehem slaughtered, but he could not kill Jesus.           (Matt. 2:16)</a:t>
            </a:r>
          </a:p>
          <a:p>
            <a:pPr marL="870814" indent="-870814">
              <a:lnSpc>
                <a:spcPct val="90000"/>
              </a:lnSpc>
            </a:pPr>
            <a:endParaRPr lang="en-US" dirty="0" smtClean="0">
              <a:solidFill>
                <a:srgbClr val="00FF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0"/>
            <a:ext cx="14630400" cy="109728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Satan Could not Get Jesus to Sin</a:t>
            </a:r>
          </a:p>
        </p:txBody>
      </p:sp>
      <p:sp>
        <p:nvSpPr>
          <p:cNvPr id="377859" name="Rectangle 3"/>
          <p:cNvSpPr>
            <a:spLocks noGrp="1" noChangeArrowheads="1"/>
          </p:cNvSpPr>
          <p:nvPr>
            <p:ph type="subTitle" idx="1"/>
          </p:nvPr>
        </p:nvSpPr>
        <p:spPr>
          <a:xfrm>
            <a:off x="0" y="1280160"/>
            <a:ext cx="14630400" cy="6949440"/>
          </a:xfrm>
        </p:spPr>
        <p:txBody>
          <a:bodyPr>
            <a:normAutofit fontScale="85000" lnSpcReduction="10000"/>
          </a:bodyPr>
          <a:lstStyle/>
          <a:p>
            <a:pPr marL="870814" indent="-870814">
              <a:lnSpc>
                <a:spcPct val="90000"/>
              </a:lnSpc>
            </a:pPr>
            <a:r>
              <a:rPr lang="en-US" sz="5700" dirty="0" smtClean="0">
                <a:solidFill>
                  <a:schemeClr val="bg1"/>
                </a:solidFill>
                <a:effectLst/>
                <a:latin typeface="Tahoma" pitchFamily="34" charset="0"/>
                <a:ea typeface="Tahoma" pitchFamily="34" charset="0"/>
                <a:cs typeface="Tahoma" pitchFamily="34" charset="0"/>
              </a:rPr>
              <a:t>Even though Satan has gotten every accountable  human being to sin (Rom. 3:23), he could not get Jesus to give into any of his temptations. </a:t>
            </a:r>
          </a:p>
          <a:p>
            <a:pPr marL="870814" indent="-870814">
              <a:lnSpc>
                <a:spcPct val="90000"/>
              </a:lnSpc>
            </a:pPr>
            <a:endParaRPr lang="en-US" sz="5700" dirty="0" smtClean="0">
              <a:solidFill>
                <a:schemeClr val="bg1"/>
              </a:solidFill>
              <a:effectLst/>
              <a:latin typeface="Tahoma" pitchFamily="34" charset="0"/>
              <a:ea typeface="Tahoma" pitchFamily="34" charset="0"/>
              <a:cs typeface="Tahoma" pitchFamily="34" charset="0"/>
            </a:endParaRPr>
          </a:p>
          <a:p>
            <a:pPr marL="870814" indent="-870814">
              <a:lnSpc>
                <a:spcPct val="90000"/>
              </a:lnSpc>
            </a:pPr>
            <a:r>
              <a:rPr lang="en-US" sz="5700" dirty="0" smtClean="0">
                <a:solidFill>
                  <a:schemeClr val="bg1"/>
                </a:solidFill>
                <a:effectLst/>
                <a:latin typeface="Tahoma" pitchFamily="34" charset="0"/>
                <a:ea typeface="Tahoma" pitchFamily="34" charset="0"/>
                <a:cs typeface="Tahoma" pitchFamily="34" charset="0"/>
              </a:rPr>
              <a:t>Jesus responded with God’s word to every single temptation (Matt. 4:1-11).  </a:t>
            </a:r>
          </a:p>
          <a:p>
            <a:pPr marL="870814" indent="-870814">
              <a:lnSpc>
                <a:spcPct val="90000"/>
              </a:lnSpc>
            </a:pPr>
            <a:endParaRPr lang="en-US" sz="5700" dirty="0" smtClean="0">
              <a:solidFill>
                <a:schemeClr val="bg1"/>
              </a:solidFill>
              <a:effectLst/>
              <a:latin typeface="Tahoma" pitchFamily="34" charset="0"/>
              <a:ea typeface="Tahoma" pitchFamily="34" charset="0"/>
              <a:cs typeface="Tahoma" pitchFamily="34" charset="0"/>
            </a:endParaRPr>
          </a:p>
          <a:p>
            <a:pPr marL="870814" indent="-870814">
              <a:lnSpc>
                <a:spcPct val="90000"/>
              </a:lnSpc>
            </a:pPr>
            <a:r>
              <a:rPr lang="en-US" sz="5700" dirty="0" smtClean="0">
                <a:solidFill>
                  <a:schemeClr val="bg1"/>
                </a:solidFill>
                <a:effectLst/>
                <a:latin typeface="Tahoma" pitchFamily="34" charset="0"/>
                <a:ea typeface="Tahoma" pitchFamily="34" charset="0"/>
                <a:cs typeface="Tahoma" pitchFamily="34" charset="0"/>
              </a:rPr>
              <a:t>Satan did not give up, but looked for more opportunities (Luke 4:13) but Jesus never sinned. (John 8:46; 1 Pet. 2:22; 2 Cor. 5:21; Heb. 4:15)</a:t>
            </a:r>
            <a:endParaRPr lang="en-US" dirty="0" smtClean="0">
              <a:solidFill>
                <a:srgbClr val="00FF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0" y="0"/>
            <a:ext cx="14630400" cy="173736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Satan Could not Keep Jesus from Preaching or Performing Miracles</a:t>
            </a:r>
          </a:p>
        </p:txBody>
      </p:sp>
      <p:sp>
        <p:nvSpPr>
          <p:cNvPr id="377859" name="Rectangle 3"/>
          <p:cNvSpPr>
            <a:spLocks noGrp="1" noChangeArrowheads="1"/>
          </p:cNvSpPr>
          <p:nvPr>
            <p:ph type="subTitle" idx="1"/>
          </p:nvPr>
        </p:nvSpPr>
        <p:spPr>
          <a:xfrm>
            <a:off x="0" y="1981200"/>
            <a:ext cx="14630400" cy="6248400"/>
          </a:xfrm>
        </p:spPr>
        <p:txBody>
          <a:bodyPr>
            <a:normAutofit fontScale="92500" lnSpcReduction="20000"/>
          </a:bodyPr>
          <a:lstStyle/>
          <a:p>
            <a:pPr marL="870814" indent="-870814">
              <a:lnSpc>
                <a:spcPct val="90000"/>
              </a:lnSpc>
            </a:pPr>
            <a:r>
              <a:rPr lang="en-US" sz="5400" dirty="0" smtClean="0">
                <a:solidFill>
                  <a:schemeClr val="bg1"/>
                </a:solidFill>
                <a:effectLst/>
                <a:latin typeface="Tahoma" pitchFamily="34" charset="0"/>
                <a:ea typeface="Tahoma" pitchFamily="34" charset="0"/>
                <a:cs typeface="Tahoma" pitchFamily="34" charset="0"/>
              </a:rPr>
              <a:t>Jesus went everywhere in Galilee preaching the gospel and healing every kind of disease and sickness of the people (Matt. 4:23; 9:35).  </a:t>
            </a:r>
          </a:p>
          <a:p>
            <a:pPr marL="870814" indent="-870814">
              <a:lnSpc>
                <a:spcPct val="90000"/>
              </a:lnSpc>
            </a:pPr>
            <a:endParaRPr lang="en-US" sz="5400" dirty="0" smtClean="0">
              <a:solidFill>
                <a:schemeClr val="bg1"/>
              </a:solidFill>
              <a:effectLst/>
              <a:latin typeface="Tahoma" pitchFamily="34" charset="0"/>
              <a:ea typeface="Tahoma" pitchFamily="34" charset="0"/>
              <a:cs typeface="Tahoma" pitchFamily="34" charset="0"/>
            </a:endParaRPr>
          </a:p>
          <a:p>
            <a:pPr marL="870814" indent="-870814">
              <a:lnSpc>
                <a:spcPct val="90000"/>
              </a:lnSpc>
            </a:pPr>
            <a:r>
              <a:rPr lang="en-US" sz="5400" dirty="0" smtClean="0">
                <a:solidFill>
                  <a:schemeClr val="bg1"/>
                </a:solidFill>
                <a:effectLst/>
                <a:latin typeface="Tahoma" pitchFamily="34" charset="0"/>
                <a:ea typeface="Tahoma" pitchFamily="34" charset="0"/>
                <a:cs typeface="Tahoma" pitchFamily="34" charset="0"/>
              </a:rPr>
              <a:t>The Pharisees couldn’t deny it so they said he did it by the power of Beelzebub, the ruler of the demons (Matt. 12:24).  </a:t>
            </a:r>
          </a:p>
          <a:p>
            <a:pPr marL="870814" indent="-870814">
              <a:lnSpc>
                <a:spcPct val="90000"/>
              </a:lnSpc>
            </a:pPr>
            <a:endParaRPr lang="en-US" sz="5400" dirty="0" smtClean="0">
              <a:solidFill>
                <a:schemeClr val="bg1"/>
              </a:solidFill>
              <a:effectLst/>
              <a:latin typeface="Tahoma" pitchFamily="34" charset="0"/>
              <a:ea typeface="Tahoma" pitchFamily="34" charset="0"/>
              <a:cs typeface="Tahoma" pitchFamily="34" charset="0"/>
            </a:endParaRPr>
          </a:p>
          <a:p>
            <a:pPr marL="870814" indent="-870814">
              <a:lnSpc>
                <a:spcPct val="90000"/>
              </a:lnSpc>
            </a:pPr>
            <a:r>
              <a:rPr lang="en-US" sz="5400" dirty="0" smtClean="0">
                <a:solidFill>
                  <a:schemeClr val="bg1"/>
                </a:solidFill>
                <a:effectLst/>
                <a:latin typeface="Tahoma" pitchFamily="34" charset="0"/>
                <a:ea typeface="Tahoma" pitchFamily="34" charset="0"/>
                <a:cs typeface="Tahoma" pitchFamily="34" charset="0"/>
              </a:rPr>
              <a:t>The miracles confirm that Jesus Christ is the Son of God (John 20:30-31</a:t>
            </a:r>
            <a:r>
              <a:rPr lang="en-US" dirty="0" smtClean="0">
                <a:solidFill>
                  <a:schemeClr val="bg1"/>
                </a:solidFill>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0"/>
            <a:ext cx="14630400" cy="1737360"/>
          </a:xfrm>
        </p:spPr>
        <p:txBody>
          <a:bodyPr>
            <a:noAutofit/>
          </a:bodyPr>
          <a:lstStyle/>
          <a:p>
            <a:pPr eaLnBrk="1" hangingPunct="1"/>
            <a:r>
              <a:rPr lang="en-US" sz="6000" dirty="0" smtClean="0">
                <a:solidFill>
                  <a:srgbClr val="FFFF00"/>
                </a:solidFill>
                <a:effectLst/>
                <a:latin typeface="Tahoma" pitchFamily="34" charset="0"/>
                <a:ea typeface="Tahoma" pitchFamily="34" charset="0"/>
                <a:cs typeface="Tahoma" pitchFamily="34" charset="0"/>
              </a:rPr>
              <a:t>Satan Could not Keep Jesus from Being a Sacrifice for our Sins</a:t>
            </a:r>
          </a:p>
        </p:txBody>
      </p:sp>
      <p:sp>
        <p:nvSpPr>
          <p:cNvPr id="377859" name="Rectangle 3"/>
          <p:cNvSpPr>
            <a:spLocks noGrp="1" noChangeArrowheads="1"/>
          </p:cNvSpPr>
          <p:nvPr>
            <p:ph type="subTitle" idx="1"/>
          </p:nvPr>
        </p:nvSpPr>
        <p:spPr>
          <a:xfrm>
            <a:off x="0" y="1981200"/>
            <a:ext cx="14630400" cy="6248400"/>
          </a:xfrm>
        </p:spPr>
        <p:txBody>
          <a:bodyPr>
            <a:normAutofit lnSpcReduction="10000"/>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Jesus plainly told His disciples that he would be killed but Peter rebuked him saying that it would not happen (Matt. 16:21-22).  </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Jesus said, “Get behind Me Satan! You are an offense to Me, for you are not mindful of the things of God, but the things of men“ (Matt. 16:23). </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Jesus willingly gave Himself up for our sins (John 10:11-18; 1 Peter 2:23-24).  Satan could not and did not take it away from him. </a:t>
            </a:r>
            <a:r>
              <a:rPr lang="en-US" dirty="0" smtClean="0">
                <a:effectLst/>
              </a:rPr>
              <a:t> </a:t>
            </a:r>
            <a:endParaRPr lang="en-US" dirty="0" smtClean="0">
              <a:solidFill>
                <a:srgbClr val="00FF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0"/>
            <a:ext cx="14630400" cy="1752600"/>
          </a:xfrm>
        </p:spPr>
        <p:txBody>
          <a:bodyPr>
            <a:noAutofit/>
          </a:bodyPr>
          <a:lstStyle/>
          <a:p>
            <a:pPr eaLnBrk="1" hangingPunct="1"/>
            <a:r>
              <a:rPr lang="en-US" sz="6000" dirty="0" smtClean="0">
                <a:solidFill>
                  <a:srgbClr val="FFFF00"/>
                </a:solidFill>
                <a:effectLst/>
                <a:latin typeface="Tahoma" pitchFamily="34" charset="0"/>
                <a:ea typeface="Tahoma" pitchFamily="34" charset="0"/>
                <a:cs typeface="Tahoma" pitchFamily="34" charset="0"/>
              </a:rPr>
              <a:t>Satan Could not Keep Jesus from Being Raised from the Dead</a:t>
            </a:r>
          </a:p>
        </p:txBody>
      </p:sp>
      <p:sp>
        <p:nvSpPr>
          <p:cNvPr id="377859" name="Rectangle 3"/>
          <p:cNvSpPr>
            <a:spLocks noGrp="1" noChangeArrowheads="1"/>
          </p:cNvSpPr>
          <p:nvPr>
            <p:ph type="subTitle" idx="1"/>
          </p:nvPr>
        </p:nvSpPr>
        <p:spPr>
          <a:xfrm>
            <a:off x="0" y="1905000"/>
            <a:ext cx="14630400" cy="6324600"/>
          </a:xfrm>
        </p:spPr>
        <p:txBody>
          <a:bodyPr>
            <a:normAutofit/>
          </a:bodyPr>
          <a:lstStyle/>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Jesus told His disciples he would be raised from the dead in fulfillment of prophecy (Luke 18:31-33). </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Many eyewitnesses could testify to this fact.                 (1 Cor. 15:1-8; Acts 1:1-3) </a:t>
            </a:r>
          </a:p>
          <a:p>
            <a:pPr marL="870814" indent="-870814">
              <a:lnSpc>
                <a:spcPct val="9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90000"/>
              </a:lnSpc>
            </a:pPr>
            <a:r>
              <a:rPr lang="en-US" dirty="0" smtClean="0">
                <a:solidFill>
                  <a:schemeClr val="bg1"/>
                </a:solidFill>
                <a:effectLst/>
                <a:latin typeface="Tahoma" pitchFamily="34" charset="0"/>
                <a:ea typeface="Tahoma" pitchFamily="34" charset="0"/>
                <a:cs typeface="Tahoma" pitchFamily="34" charset="0"/>
              </a:rPr>
              <a:t>Therefore Jesus is exalted above every rule, authority, power, and dominion not only in this age but also the one to come (Ephesians 1:20-23). </a:t>
            </a:r>
          </a:p>
          <a:p>
            <a:pPr marL="870814" indent="-870814">
              <a:lnSpc>
                <a:spcPct val="90000"/>
              </a:lnSpc>
            </a:pPr>
            <a:endParaRPr lang="en-US" dirty="0" smtClean="0">
              <a:solidFill>
                <a:srgbClr val="00FF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500"/>
                                        <p:tgtEl>
                                          <p:spTgt spid="3778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5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1149</Words>
  <Application>Microsoft Office PowerPoint</Application>
  <PresentationFormat>Custom</PresentationFormat>
  <Paragraphs>94</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Hymns for Worship at Woodmont</vt:lpstr>
      <vt:lpstr>Things Satan could not do to Jesus</vt:lpstr>
      <vt:lpstr>Introduction</vt:lpstr>
      <vt:lpstr>Satan Could not Keep Jesus from being Born</vt:lpstr>
      <vt:lpstr>Satan Could not Kill Jesus as a Baby</vt:lpstr>
      <vt:lpstr>Satan Could not Get Jesus to Sin</vt:lpstr>
      <vt:lpstr>Satan Could not Keep Jesus from Preaching or Performing Miracles</vt:lpstr>
      <vt:lpstr>Satan Could not Keep Jesus from Being a Sacrifice for our Sins</vt:lpstr>
      <vt:lpstr>Satan Could not Keep Jesus from Being Raised from the Dead</vt:lpstr>
      <vt:lpstr>Satan Could not Keep Jesus from Establishing His Church</vt:lpstr>
      <vt:lpstr>Satan Could not Keep Jesus from Coming Back to Reward the Faithful</vt:lpstr>
      <vt:lpstr>Conclusion</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Satan could not do to Jesus</dc:title>
  <dc:creator>Steven Lawrence Locklair</dc:creator>
  <cp:lastModifiedBy>Steven Lawrence Locklair</cp:lastModifiedBy>
  <cp:revision>4</cp:revision>
  <dcterms:created xsi:type="dcterms:W3CDTF">2014-06-22T19:53:44Z</dcterms:created>
  <dcterms:modified xsi:type="dcterms:W3CDTF">2014-06-23T05:52:45Z</dcterms:modified>
</cp:coreProperties>
</file>