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1D243-E452-406D-B4F8-19E9D6AAA53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03CD5-993D-4E50-9F82-9D2528AE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6C950-AFC6-4BB1-818E-3A49AB07576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5332" y="685801"/>
            <a:ext cx="2588535" cy="3426884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9A766-48BD-487C-9601-DA2A3DD8813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DCCC3-EBAD-430A-A9FA-14669F229B4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7C78D-E000-4581-9449-B073FD9DCEF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D3214-B676-4219-B7B5-B056043A5BA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F568A-AB1A-4629-B58A-2E4099216A0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B4E1F-0F28-4AAF-9EE9-38519148D83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3161C-F253-4AF5-9520-249B7754ECF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49C47-A81E-4C58-BF7F-B7D60A735E8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05424-FD79-4D97-9D41-729EE826095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20CB0-D4BF-476C-975D-B75239C4E95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DC5C1-3757-4D9A-8C68-2568F5EA6F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69B4-B042-42C6-8BB6-E3B00A0EA62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4EFD-B699-4CA5-BFF1-0BBC77FF4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141s- We Will Glorify the King of Kings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4s- The Battle Belongs to the Lord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100s- The Lamb of God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231- Soldiers of Christ Arise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317- All Things are Ready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Fought for Israel against </a:t>
            </a:r>
            <a:r>
              <a:rPr lang="en-US" sz="6000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Midian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14264640" cy="7315200"/>
          </a:xfrm>
        </p:spPr>
        <p:txBody>
          <a:bodyPr>
            <a:normAutofit fontScale="92500" lnSpcReduction="10000"/>
          </a:bodyPr>
          <a:lstStyle/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was concerned that Israel would boast in their power with 32,000 people (Judges 7:2). </a:t>
            </a: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 were 10,000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remaining after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cowards left (7:3). </a:t>
            </a: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said it was still too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and gave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test of lapping water which left 300 people (7:4-8).</a:t>
            </a: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Instead of using weapons, they blew trumpets, smashed pitchers, shouted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120,000 people died (7:20-22; 8:10).</a:t>
            </a: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Gideon refused their request to rule over them but later on they ask for a king to fight their battles instead of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(8:22-23; 1 Sam. 8:20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8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Fought for Us against the Devil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14630400" cy="7315200"/>
          </a:xfrm>
        </p:spPr>
        <p:txBody>
          <a:bodyPr>
            <a:normAutofit/>
          </a:bodyPr>
          <a:lstStyle/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all have failed to overcome the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devil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but Jesus never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sinned (Rom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3:23; Heb. 4:15; 1 Pet. 2:22). </a:t>
            </a: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had the power of death, but through Jesus’ death and resurrection, we do not have to fear it any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longer.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Heb.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2:14-15;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Acts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2:22-24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submitting to God we can resist the devil and he will flee from us (James 4:7).</a:t>
            </a: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putting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God’s armor we can stand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firm against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schemes of the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devil (Eph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6:10-13).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“Be Strong in the Lord”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14264640" cy="7239000"/>
          </a:xfrm>
        </p:spPr>
        <p:txBody>
          <a:bodyPr>
            <a:normAutofit lnSpcReduction="10000"/>
          </a:bodyPr>
          <a:lstStyle/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fleshly lusts wage war against your soul- God will not allow you to be tempted beyond your ability to overcome it (1 Pt. 2:11; 2 Pt. 2:9). </a:t>
            </a: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the sword of the Spirit you can cast down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everything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raised up against the knowledge of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God. 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Cor. 10:3-5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the gospel of peace you can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save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soul from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death.  (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Eph. 2:13-18;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Jas.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5:19-20; Rom. 1:16-17). </a:t>
            </a: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grace is sufficient for you in your weakness- don’t grow weary (2 Cor. 12:7ff; Gal. 6:7-10).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14264640" cy="7315200"/>
          </a:xfrm>
        </p:spPr>
        <p:txBody>
          <a:bodyPr>
            <a:normAutofit/>
          </a:bodyPr>
          <a:lstStyle/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has fought for you so that you might be redeemed from being in bondage to the devil.</a:t>
            </a: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has never lost in battle. The only times His people lost was when they disobeyed Him. </a:t>
            </a: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Instead of complaining like the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Israelites, submit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God’s plan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fight the good fight of faith (1 Tim. 6:12). </a:t>
            </a:r>
          </a:p>
          <a:p>
            <a:pPr marL="870771" indent="-870771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 though God’s wisdom appears foolish to man, don’t let it be a stumbling block to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being baptized and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being holy (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Cor. 1:21-25; 1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Pt. 3:21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Titus 2:11-14)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141s- We Will Glorify the King of Kings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4s- The Battle Belongs to the Lord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100s- The Lamb of God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231- Soldiers of Christ Arise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317- All Things are Ready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4630400" cy="3840480"/>
          </a:xfrm>
          <a:prstGeom prst="rect">
            <a:avLst/>
          </a:prstGeom>
        </p:spPr>
        <p:txBody>
          <a:bodyPr wrap="none" lIns="130615" tIns="65308" rIns="130615" bIns="65308" fromWordArt="1">
            <a:prstTxWarp prst="textSlantUp">
              <a:avLst>
                <a:gd name="adj" fmla="val 28366"/>
              </a:avLst>
            </a:prstTxWarp>
          </a:bodyPr>
          <a:lstStyle/>
          <a:p>
            <a:pPr algn="ctr"/>
            <a:r>
              <a:rPr lang="en-US" sz="7700" kern="10" dirty="0">
                <a:ln w="9525">
                  <a:noFill/>
                  <a:prstDash val="lgDash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The Lord will 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487680" y="4297680"/>
            <a:ext cx="14142720" cy="3383280"/>
          </a:xfrm>
          <a:prstGeom prst="rect">
            <a:avLst/>
          </a:prstGeom>
        </p:spPr>
        <p:txBody>
          <a:bodyPr wrap="none" lIns="130615" tIns="65308" rIns="130615" bIns="6530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7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Fight for You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14630400" cy="7086600"/>
          </a:xfrm>
        </p:spPr>
        <p:txBody>
          <a:bodyPr>
            <a:normAutofit/>
          </a:bodyPr>
          <a:lstStyle/>
          <a:p>
            <a:pPr marL="870771" indent="-870771"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has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won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battles on behalf of His people which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should encourage us to be faithful as we face the devil and his allies in combat (Ro.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15:4;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Eph. 6:12).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 promised that He will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allow us to be tempted beyond our ability to overcome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10:13).</a:t>
            </a:r>
          </a:p>
          <a:p>
            <a:pPr marL="870771" indent="-870771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 all of us </a:t>
            </a: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“be strong in the Lord and in the strength of His might”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(Eph. 6:10). </a:t>
            </a:r>
          </a:p>
          <a:p>
            <a:pPr marL="870771" indent="-870771"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Fought for Israel against Egypt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005840"/>
            <a:ext cx="13959840" cy="7223760"/>
          </a:xfrm>
        </p:spPr>
        <p:txBody>
          <a:bodyPr>
            <a:normAutofit lnSpcReduction="10000"/>
          </a:bodyPr>
          <a:lstStyle/>
          <a:p>
            <a:pPr marL="870771" indent="-870771">
              <a:defRPr/>
            </a:pPr>
            <a:r>
              <a:rPr lang="en-US" dirty="0" smtClean="0"/>
              <a:t>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Israelites went into Egypt after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saved them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famine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using Joseph who went from prison to the palace after interpreting dreams (</a:t>
            </a:r>
            <a:r>
              <a:rPr lang="en-US" sz="43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45:5-12).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Later on, another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Pharaoh came to power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asking </a:t>
            </a:r>
            <a:r>
              <a:rPr lang="en-US" sz="43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“who is the Lord that I should obey His </a:t>
            </a:r>
            <a:r>
              <a:rPr lang="en-US" sz="43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voice”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(Ex. 5:2).   </a:t>
            </a:r>
          </a:p>
          <a:p>
            <a:pPr marL="870771" indent="-870771"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answered with 10 plagues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showing His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power so that Pharaoh would let the people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 (Ex. 9:13-17).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then led His people to the Red Sea so that Egypt would know He is the Lord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(Ex. 13:18ff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Fought for Israel against Egypt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05840"/>
            <a:ext cx="14264640" cy="7223760"/>
          </a:xfrm>
        </p:spPr>
        <p:txBody>
          <a:bodyPr>
            <a:normAutofit lnSpcReduction="10000"/>
          </a:bodyPr>
          <a:lstStyle/>
          <a:p>
            <a:pPr marL="870771" indent="-870771">
              <a:defRPr/>
            </a:pPr>
            <a:r>
              <a:rPr lang="en-US" dirty="0" smtClean="0"/>
              <a:t>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Israel complained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cried to God, Moses said,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43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43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fear!  Stand by and see </a:t>
            </a:r>
            <a:r>
              <a:rPr lang="en-US" sz="4300" i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salvation of the Lord </a:t>
            </a:r>
            <a:r>
              <a:rPr lang="en-US" sz="4300" i="1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which He will accomplish for you today</a:t>
            </a:r>
            <a:r>
              <a:rPr lang="en-US" sz="43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for the Egyptians whom you have seen today, you will never see them again forever. </a:t>
            </a:r>
            <a:r>
              <a:rPr lang="en-US" sz="4300" i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will fight for you </a:t>
            </a:r>
            <a:r>
              <a:rPr lang="en-US" sz="43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you keep silence”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(Ex. 14:10-12).</a:t>
            </a: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protected Israel and the Egyptians knew God was fighting for His people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(Ex. 14:21-25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Israel saw that God killed the Egyptians, they feared the Lord &amp; believed in Him </a:t>
            </a:r>
            <a:r>
              <a:rPr lang="en-US" sz="4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(Ex. 14:30-31</a:t>
            </a:r>
            <a:r>
              <a:rPr lang="en-US" sz="4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981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7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Israel obeyed Him, God Promised that He would Defeat their Enemies 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05000"/>
            <a:ext cx="14630400" cy="6324600"/>
          </a:xfrm>
        </p:spPr>
        <p:txBody>
          <a:bodyPr>
            <a:normAutofit/>
          </a:bodyPr>
          <a:lstStyle/>
          <a:p>
            <a:pPr marL="870771" indent="-870771">
              <a:defRPr/>
            </a:pPr>
            <a:r>
              <a:rPr lang="en-US" i="1" dirty="0" smtClean="0"/>
              <a:t> </a:t>
            </a:r>
            <a:r>
              <a:rPr lang="en-US" sz="43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“If you walk in My statutes </a:t>
            </a:r>
            <a:r>
              <a:rPr lang="en-US" sz="43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keep </a:t>
            </a:r>
            <a:r>
              <a:rPr lang="en-US" sz="43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 commandments so as to carry them out….you will chase your enemies </a:t>
            </a:r>
            <a:r>
              <a:rPr lang="en-US" sz="43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300" i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will fall before you </a:t>
            </a:r>
            <a:r>
              <a:rPr lang="en-US" sz="43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the sword”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(Lev. 26:3, 7).</a:t>
            </a: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the Israelites believed 10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 of the 12 spies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the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fathers died in the wilderness (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13:30ff;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14:22ff)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children under 20 with Joshua and Caleb would go into Canaan (Num. 14:30-31; Deut. 28:7).</a:t>
            </a:r>
          </a:p>
          <a:p>
            <a:pPr marL="870771" indent="-870771">
              <a:defRPr/>
            </a:pPr>
            <a:endParaRPr lang="en-US" sz="4300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0771" indent="-870771">
              <a:defRPr/>
            </a:pPr>
            <a:endParaRPr lang="en-US" sz="4300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Fought for Israel against Jericho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14630400" cy="7315200"/>
          </a:xfrm>
        </p:spPr>
        <p:txBody>
          <a:bodyPr>
            <a:normAutofit/>
          </a:bodyPr>
          <a:lstStyle/>
          <a:p>
            <a:pPr marL="870771" indent="-870771"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did not use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conventional wisdom to defeat the enemy 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had them march around the city once for 6 days,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7</a:t>
            </a:r>
            <a:r>
              <a:rPr lang="en-US" sz="4300" baseline="30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day they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were to march 7 times, the priests would blow the trumpets, the people would shout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promised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wall would fall down flat </a:t>
            </a:r>
            <a:r>
              <a:rPr lang="en-US" sz="4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Jsh</a:t>
            </a:r>
            <a:r>
              <a:rPr lang="en-US" sz="4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6:2-5</a:t>
            </a:r>
            <a:r>
              <a:rPr lang="en-US" sz="4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They obeyed, the wall fell down flat, and they took the city just as the Lord said (Joshua 6:20).</a:t>
            </a: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Even though the commands seemed foolish, Israel obeyed and God gave them the victory!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Fought for Israel against Ai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870771" indent="-870771">
              <a:defRPr/>
            </a:pPr>
            <a:r>
              <a:rPr lang="en-US" dirty="0" smtClean="0"/>
              <a:t>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spies reported that only 3,000 were needed to take Ai because they were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few-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 people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died (Josh. 7:3-5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870771" indent="-870771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Joshua asked the Lord why this happened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He told Joshua that Israel had sinned (7:6-11). </a:t>
            </a:r>
          </a:p>
          <a:p>
            <a:pPr marL="870771" indent="-870771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promised that He would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be with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them until the thief died. 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Israel stoned </a:t>
            </a:r>
            <a:r>
              <a:rPr lang="en-US" sz="43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Achan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&amp; his family (7:11-26). </a:t>
            </a: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told them to ambush the city and they killed all 12,000 people of Ai (8:1-2, 25).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Fought for Israel against </a:t>
            </a:r>
            <a:r>
              <a:rPr lang="en-US" sz="6000" dirty="0" err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Midian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14264640" cy="7315200"/>
          </a:xfrm>
        </p:spPr>
        <p:txBody>
          <a:bodyPr>
            <a:normAutofit/>
          </a:bodyPr>
          <a:lstStyle/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gave Israel into the </a:t>
            </a:r>
            <a:r>
              <a:rPr lang="en-US" sz="43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Midianites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hands because they were wicked (Judges 6:1-5). </a:t>
            </a: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they cried out to God, He sent a prophet to remind them of what He had done for Israel and not to fear their gods (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6:6-10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 angel of the Lord appeared to Gideon in order to defeat </a:t>
            </a:r>
            <a:r>
              <a:rPr lang="en-US" sz="43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Midian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but he made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excuses at first (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6:12-16).  </a:t>
            </a: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771" indent="-870771"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gave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him a sign,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tore down the altar of Baal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which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led to war (6:27-33).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1219</Words>
  <Application>Microsoft Office PowerPoint</Application>
  <PresentationFormat>Custom</PresentationFormat>
  <Paragraphs>110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Hymns for Worship at Woodmont</vt:lpstr>
      <vt:lpstr>Slide 2</vt:lpstr>
      <vt:lpstr>Introduction</vt:lpstr>
      <vt:lpstr>The Lord Fought for Israel against Egypt</vt:lpstr>
      <vt:lpstr>The Lord Fought for Israel against Egypt</vt:lpstr>
      <vt:lpstr>If Israel obeyed Him, God Promised that He would Defeat their Enemies </vt:lpstr>
      <vt:lpstr>The Lord Fought for Israel against Jericho</vt:lpstr>
      <vt:lpstr>The Lord Fought for Israel against Ai</vt:lpstr>
      <vt:lpstr>The Lord Fought for Israel against Midian</vt:lpstr>
      <vt:lpstr>The Lord Fought for Israel against Midian</vt:lpstr>
      <vt:lpstr>The Lord Fought for Us against the Devil</vt:lpstr>
      <vt:lpstr>“Be Strong in the Lord”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Lawrence Locklair</dc:creator>
  <cp:lastModifiedBy>Steven Lawrence Locklair</cp:lastModifiedBy>
  <cp:revision>3</cp:revision>
  <dcterms:created xsi:type="dcterms:W3CDTF">2014-06-01T19:57:44Z</dcterms:created>
  <dcterms:modified xsi:type="dcterms:W3CDTF">2014-06-08T12:50:10Z</dcterms:modified>
</cp:coreProperties>
</file>