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70" r:id="rId14"/>
    <p:sldId id="271" r:id="rId15"/>
  </p:sldIdLst>
  <p:sldSz cx="14630400" cy="8229600"/>
  <p:notesSz cx="9144000" cy="6858000"/>
  <p:defaultTextStyle>
    <a:defPPr>
      <a:defRPr lang="en-US"/>
    </a:defPPr>
    <a:lvl1pPr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52463" indent="-195263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304925" indent="-39052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958975" indent="-58737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611438" indent="-782638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52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989D3ED-B5EB-4191-A6EE-ED1F8C61D94B}" type="datetimeFigureOut">
              <a:rPr lang="en-US"/>
              <a:pPr/>
              <a:t>7/6/2014</a:t>
            </a:fld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1CED00B-DD69-49E0-B5AB-50AF129FDC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5DA83E5-D3A8-4C9F-B56B-D5CD8D373E84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29257B8-B0CC-426C-9CDC-F2C392AD4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2463"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4925"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8975"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1438"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ABA50363-0E68-4225-94FB-0966BBD5B5F8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National Institute of Standards and Technology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F1358734-F1A7-4893-BF0B-61C47183F06A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3B93-88C5-4DAE-9E75-EBE5BA1C33C5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208FF-D9A7-40E8-A314-5A30EFE9B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66A65-F368-4661-BE6B-0AB147687699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D4394-FF56-448F-95F4-1B01BB992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2419C-F97D-47E6-95BE-A47D163003EE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85C34-2C7B-4172-88D6-0B18C9BF4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E4564-52F2-431C-A08F-815828ED1739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A6522-F60D-4FDB-80FF-AC4681D03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D08B8-D6A5-4B1F-90A1-E21B28E5B741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A09E4-6276-4B83-850F-B0B9E5B5B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86F18-6561-4DA2-8211-C80766CEA0C9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03F98-22AA-4BD9-B601-E4F3377C3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AE584-840A-47F8-A67A-7CEA18BD845D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B40A3-132D-4EB3-9B0E-36A78A953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71D29-CEB7-4FB6-8326-F6ABB3D0A154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42876-80C9-4B4E-B427-1F1638615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9F8CA-823D-40C4-9A60-4AD4EB4F5074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8F13D-2531-4E7B-BA06-B7BAF9AAE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9C6B3-5425-459B-93DD-06E7E70FB14D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6042E-C0E1-45DC-855C-208860B01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A1DDD-FEF3-479E-B556-A1B8CA7DDF99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E6ED3-A37A-4869-A1C1-80501E0BD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1838" y="330200"/>
            <a:ext cx="13166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1920875"/>
            <a:ext cx="13166725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8" y="7627938"/>
            <a:ext cx="34131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CD3262-C26F-43FC-BC88-C54F78B80D0A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9038" y="7627938"/>
            <a:ext cx="46323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 defTabSz="130622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438" y="7627938"/>
            <a:ext cx="34131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C1EBDB-036B-4E8F-A960-A132E274C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304925" rtl="0" fontAlgn="base">
        <a:spcBef>
          <a:spcPct val="0"/>
        </a:spcBef>
        <a:spcAft>
          <a:spcPct val="0"/>
        </a:spcAft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2pPr>
      <a:lvl3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3pPr>
      <a:lvl4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4pPr>
      <a:lvl5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5pPr>
      <a:lvl6pPr marL="4572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6pPr>
      <a:lvl7pPr marL="9144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7pPr>
      <a:lvl8pPr marL="13716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8pPr>
      <a:lvl9pPr marL="18288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9pPr>
    </p:titleStyle>
    <p:bodyStyle>
      <a:lvl1pPr marL="488950" indent="-488950" algn="l" defTabSz="1304925" rtl="0" fontAlgn="base">
        <a:spcBef>
          <a:spcPct val="20000"/>
        </a:spcBef>
        <a:spcAft>
          <a:spcPct val="0"/>
        </a:spcAft>
        <a:buFont typeface="Arial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0450" indent="-407988" algn="l" defTabSz="1304925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1950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4413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463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14630400" cy="6858000"/>
          </a:xfrm>
        </p:spPr>
        <p:txBody>
          <a:bodyPr rtlCol="0">
            <a:normAutofit fontScale="90000"/>
          </a:bodyPr>
          <a:lstStyle/>
          <a:p>
            <a:pPr defTabSz="1306220" fontAlgn="auto">
              <a:spcAft>
                <a:spcPts val="0"/>
              </a:spcAft>
              <a:defRPr/>
            </a:pPr>
            <a: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to Establish </a:t>
            </a:r>
            <a:b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4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</a:t>
            </a:r>
            <a:b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4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Bible Authority</a:t>
            </a:r>
            <a:b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14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4338" name="Picture 2" descr="http://www.searchthebible.com/images/Study%20Bible%20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133600"/>
            <a:ext cx="4772025" cy="300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Are Men Saved by Faith Alone?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Direct Statement of Man-  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”we are justified by faith, only, is a most  wholesome doctrine and very full of comfort” (Methodist Discipline, Article IX, p. 69, 1972)</a:t>
            </a:r>
            <a:r>
              <a:rPr lang="en-US" sz="43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US" sz="15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Direct Statement of God- “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You see that a man is </a:t>
            </a:r>
            <a:r>
              <a:rPr lang="en-US" sz="40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justified by works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and </a:t>
            </a:r>
            <a:r>
              <a:rPr lang="en-US" sz="4000" u="sng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not by faith alone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.”</a:t>
            </a:r>
          </a:p>
          <a:p>
            <a:pPr algn="ctr">
              <a:buFont typeface="Arial" charset="0"/>
              <a:buNone/>
            </a:pPr>
            <a:endParaRPr lang="en-US" sz="12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Divinely approved examples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– Abraham and Rahab justified by faith + works (James 2:21,25)</a:t>
            </a:r>
          </a:p>
          <a:p>
            <a:pPr algn="ctr">
              <a:buFont typeface="Arial" charset="0"/>
              <a:buNone/>
            </a:pPr>
            <a:endParaRPr lang="en-US" sz="14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Necessary Inference- 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faith only will not save you because you are saved by faith + works!</a:t>
            </a:r>
          </a:p>
          <a:p>
            <a:pPr>
              <a:buFont typeface="Arial" charset="0"/>
              <a:buNone/>
            </a:pPr>
            <a:endParaRPr lang="en-US" sz="8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Baptism- Is it essential for salvation?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Direct Statement of Man- “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"Baptism is </a:t>
            </a:r>
            <a:r>
              <a:rPr lang="en-US" sz="4000" u="sng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not essential to salvation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…but it is essential to obedience, since Christ has commanded it” (The Standard Manual For Baptist Churches, by Edward T. Hiscox, D.D., p. 20, Note 8).</a:t>
            </a:r>
          </a:p>
          <a:p>
            <a:pPr algn="ctr">
              <a:buFont typeface="Arial" charset="0"/>
              <a:buNone/>
            </a:pPr>
            <a:endParaRPr lang="en-US" sz="12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Direct Statement or Command of God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– “He who </a:t>
            </a:r>
            <a:r>
              <a:rPr lang="en-US" sz="40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believes and is baptized shall be saved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”…”</a:t>
            </a:r>
            <a:r>
              <a:rPr lang="en-US" sz="40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baptism now saves 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you”. (Mark 16:16; 1 Pet. 3:21)</a:t>
            </a:r>
          </a:p>
          <a:p>
            <a:pPr algn="ctr">
              <a:buFont typeface="Arial" charset="0"/>
              <a:buNone/>
            </a:pPr>
            <a:endParaRPr lang="en-US" sz="14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Divinely Approved Examples-                                                 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(Acts 2:38, 41; 8:35-38; 16:31-34; 22:16)</a:t>
            </a:r>
            <a:endParaRPr lang="en-US" sz="8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Baptism- Is it essential for salvation?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Belief + baptism = salvation (Mark 16:16)</a:t>
            </a:r>
          </a:p>
          <a:p>
            <a:pPr algn="ctr"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or belief – baptism = salvation (Scripture?)</a:t>
            </a:r>
          </a:p>
          <a:p>
            <a:pPr algn="ctr">
              <a:buFont typeface="Arial" charset="0"/>
              <a:buNone/>
            </a:pPr>
            <a:endParaRPr lang="en-US" sz="8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Repent + baptism = salvation (Acts 2:38)</a:t>
            </a:r>
          </a:p>
          <a:p>
            <a:pPr algn="ctr"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or repent – baptism = salvation (Scripture?)</a:t>
            </a:r>
          </a:p>
          <a:p>
            <a:pPr algn="ctr">
              <a:buFont typeface="Arial" charset="0"/>
              <a:buNone/>
            </a:pPr>
            <a:endParaRPr lang="en-US" sz="8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b="1" u="sng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Necessary Inference- </a:t>
            </a:r>
          </a:p>
          <a:p>
            <a:pPr algn="ctr"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Jesus is the author of eternal salvation to those who obey Him which includes being baptized in water for the forgiveness of sins. It’s as easy as understanding 2 + 2 = 4 not 2 – 2 = 4</a:t>
            </a:r>
          </a:p>
          <a:p>
            <a:pPr algn="ctr">
              <a:buFont typeface="Arial" charset="0"/>
              <a:buNone/>
            </a:pPr>
            <a:endParaRPr lang="en-US" sz="8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Who will you believe and obey?  God or Man?</a:t>
            </a:r>
          </a:p>
          <a:p>
            <a:pPr algn="ctr">
              <a:buFont typeface="Arial" charset="0"/>
              <a:buNone/>
            </a:pPr>
            <a:endParaRPr lang="en-US" sz="40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endParaRPr lang="en-US" sz="8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 rtlCol="0">
            <a:normAutofit lnSpcReduction="10000"/>
          </a:bodyPr>
          <a:lstStyle/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understand that standards are necessary for living in this world or there would be chaos.  </a:t>
            </a: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Bible we have our rule book from God which guides us to heaven through Jesus Christ. 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establish Bible authority by direct command or statement from God, divinely approved example and necessary inference as we studied the subjects of faith only and baptism. 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disagree, you might argue,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 think that’s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just your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interpretation of the Scripture”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But Jesus says that many will call Him Lord in the Judgment Day but be condemned because they didn’t do God’s will. (Matthew 7:21-23)   </a:t>
            </a:r>
          </a:p>
          <a:p>
            <a:pPr algn="ctr">
              <a:buFont typeface="Arial" charset="0"/>
              <a:buNone/>
            </a:pPr>
            <a:endParaRPr lang="en-US" sz="14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If you love Jesus, you will obey and if you don’t you won’t.    (John 14:15) </a:t>
            </a:r>
          </a:p>
          <a:p>
            <a:pPr algn="ctr">
              <a:buFont typeface="Arial" charset="0"/>
              <a:buNone/>
            </a:pPr>
            <a:endParaRPr lang="en-US" sz="14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If you believe Jesus is God’s Son (John 8:24), confess Him before men (Matt. 10:32), repent and be baptized so that your sins can be forgiven (Acts 2:38) right now (2 Cor. 6:2).</a:t>
            </a:r>
            <a:endParaRPr lang="en-US" sz="8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Standards Necessary for Law &amp; Order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 rtlCol="0">
            <a:normAutofit lnSpcReduction="10000"/>
          </a:bodyPr>
          <a:lstStyle/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Time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NIST- F2 Atomic Clock as of 4/3/2014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Weights &amp; Measures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equity between seller &amp; buyer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Money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exchange rates decided by supply &amp; demand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Military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Uniform Code of Military Justice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Law making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traffic speed, lights, directions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Dictionary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authority for the meaning of words today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long is this line _______________________?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opinions can be given by appearance but you get out the standard (ruler) and that should settle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it. 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676400"/>
          </a:xfrm>
        </p:spPr>
        <p:txBody>
          <a:bodyPr rtlCol="0">
            <a:normAutofit fontScale="90000"/>
          </a:bodyPr>
          <a:lstStyle/>
          <a:p>
            <a:pPr defTabSz="13062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Bible is like a Measuring Rod that is God’s Standard and Guide for our Lives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14630400" cy="6400800"/>
          </a:xfrm>
        </p:spPr>
        <p:txBody>
          <a:bodyPr rtlCol="0">
            <a:normAutofit fontScale="92500" lnSpcReduction="20000"/>
          </a:bodyPr>
          <a:lstStyle/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“Those who will walk by this 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rule </a:t>
            </a:r>
            <a:r>
              <a:rPr lang="en-US" i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(Greek- canon)</a:t>
            </a: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mercy and peace be on him” (Gal. 6:16)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“from </a:t>
            </a:r>
            <a:r>
              <a:rPr lang="en-US" sz="48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kane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(a straight reed, i.e. rod); a rule ("canon"), i.e. (figuratively) a standard (of faith &amp; practice)…line” (Strong’s Greek Dictionary) 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will be judged by God’s word (John 12:48).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religious discussions, don’t argue opinions, feelings, or think </a:t>
            </a:r>
            <a:r>
              <a:rPr lang="en-US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so’s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get out the standard (the Bible) &amp; examine yourself by it (2 Cor. 13:5) or there will be division which God is not the author of (1 Cor. 14:33).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Chain of Command in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43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God the Father</a:t>
            </a:r>
            <a:r>
              <a:rPr lang="en-US" sz="43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- Creator, reigns on His throne (Ps. 93:1ff).</a:t>
            </a:r>
          </a:p>
          <a:p>
            <a:pPr>
              <a:buFont typeface="Arial" charset="0"/>
              <a:buNone/>
            </a:pPr>
            <a:endParaRPr lang="en-US" sz="8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Arial" charset="0"/>
              <a:buNone/>
            </a:pPr>
            <a:r>
              <a:rPr lang="en-US" sz="43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God the Son </a:t>
            </a:r>
            <a:r>
              <a:rPr lang="en-US" sz="43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(Christ)- died, buried, and rose so that man could be saved &amp; now has all authority as King of kings and Lord of lords (1 Cor. 15:3ff; 1 Tim. 6:15).</a:t>
            </a:r>
          </a:p>
          <a:p>
            <a:pPr>
              <a:buFont typeface="Arial" charset="0"/>
              <a:buNone/>
            </a:pPr>
            <a:endParaRPr lang="en-US" sz="8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Arial" charset="0"/>
              <a:buNone/>
            </a:pPr>
            <a:r>
              <a:rPr lang="en-US" sz="43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God the Holy Spirit- </a:t>
            </a:r>
            <a:r>
              <a:rPr lang="en-US" sz="43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sent by the Son to the apostles to guide them into all the truth (John 14:26; 15:26; 16:13).</a:t>
            </a:r>
          </a:p>
          <a:p>
            <a:pPr>
              <a:buFont typeface="Arial" charset="0"/>
              <a:buNone/>
            </a:pPr>
            <a:endParaRPr lang="en-US" sz="8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Arial" charset="0"/>
              <a:buNone/>
            </a:pPr>
            <a:r>
              <a:rPr lang="en-US" sz="43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Apostles and Prophets</a:t>
            </a:r>
            <a:r>
              <a:rPr lang="en-US" sz="43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- were given authority to preach the the gospel &amp; wrote it down so that when men read they could understand (Mt. 28:19-20; Eph. 3:1-6).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How to Establish Bible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 rtlCol="0">
            <a:normAutofit lnSpcReduction="10000"/>
          </a:bodyPr>
          <a:lstStyle/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Direct Command or Statement from God</a:t>
            </a:r>
            <a:r>
              <a:rPr lang="en-US" sz="4800" b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89833" indent="-489833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Christ has all authority, we are to obey what He has commanded in the Scriptures (Mt. 28:18-20).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obey the commands that were written in the Bible by the apostles and prophets because they wrote the Lord’s commandments (2 Peter 3:1-2; 1 Cor. 14:37).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 3,000 individuals were baptized on the Day of Pentecost they continued steadfastly in the apostles doctrine, not the Law of Moses (Acts 2:42). </a:t>
            </a:r>
          </a:p>
          <a:p>
            <a:pPr marL="489833" indent="-489833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How to Establish Bible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 rtlCol="0">
            <a:normAutofit fontScale="92500" lnSpcReduction="10000"/>
          </a:bodyPr>
          <a:lstStyle/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Divinely Approved Example</a:t>
            </a:r>
            <a:r>
              <a:rPr lang="en-US" sz="4800" b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89833" indent="-489833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left us an example that we should follow (1 Peter 2:21)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Example (</a:t>
            </a:r>
            <a:r>
              <a:rPr lang="en-US" sz="43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hupogrammos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)-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“drawing of lines by the elementary teacher in order to guide children who are learning to write” (ISBE)</a:t>
            </a:r>
            <a:endParaRPr lang="en-US" sz="4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apostle set forth an example for brethren to follow but many did not follow (1 Cor. 11:1; Phil. 3:17-18) 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apostles wrote infallibly in the Bible but sometimes sinned and had to be rebuked as Paul had to do to Peter when he played the hypocrite (Gal. 2:11ff). </a:t>
            </a:r>
          </a:p>
          <a:p>
            <a:pPr marL="489833" indent="-489833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How to Establish Bible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800" b="1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Necessary Inference</a:t>
            </a:r>
            <a:r>
              <a:rPr lang="en-US" sz="48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Font typeface="Arial" charset="0"/>
              <a:buNone/>
            </a:pPr>
            <a:endParaRPr lang="en-US" sz="13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Necessary- “absolutely essential” (American Heritage Dict.)</a:t>
            </a:r>
          </a:p>
          <a:p>
            <a:pPr algn="ctr">
              <a:buFont typeface="Arial" charset="0"/>
              <a:buNone/>
            </a:pPr>
            <a:endParaRPr lang="en-US" sz="12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Inference- “the act or process of deriving logical conclusions from premises known or assumed to be true.  The act of reasoning from factual knowledge or evidence” </a:t>
            </a:r>
          </a:p>
          <a:p>
            <a:pPr algn="ctr">
              <a:buFont typeface="Arial" charset="0"/>
              <a:buNone/>
            </a:pPr>
            <a:endParaRPr lang="en-US" sz="12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u="sng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Necessary inference- </a:t>
            </a:r>
          </a:p>
          <a:p>
            <a:pPr algn="ctr"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 absolutely essential conclusion based upon factual knowledge or evidence.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 rtlCol="0">
            <a:normAutofit fontScale="90000"/>
          </a:bodyPr>
          <a:lstStyle/>
          <a:p>
            <a:pPr defTabSz="13062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Example of Jesus Using Necessary Inference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 rtlCol="0">
            <a:normAutofit lnSpcReduction="10000"/>
          </a:bodyPr>
          <a:lstStyle/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response to the </a:t>
            </a:r>
            <a:r>
              <a:rPr lang="en-US" sz="40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Sadduccees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question about whose wife of seven husbands would she be in the resurrection, Jesus asked them – “Have you not read what was spoken to you by God?” (Matt. 22:31)  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quotes Exodus 3:6,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“'I am the God of Abraham, the God of Isaac, and the God of Jacob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'?” (Direct Statement)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states a fact: “God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not the God of the dead, but of the living."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(Matt. 22:32). 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Sadducees &amp; the crowds understood that Jesus taught the resurrection from the dead based on the Scripture.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Necessary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 rtlCol="0">
            <a:normAutofit lnSpcReduction="10000"/>
          </a:bodyPr>
          <a:lstStyle/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the sum of God’s word is truth (Ps. 119:160), study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that the Scriptures say on a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subject. 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devil tried to get Jesus to jump off the temple by quoting Psalm 91:11-12 but Jesus refused since it contradicted another Scripture, “You shall not put the Lord your God to the test” (Mt. 4:7)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Study to show yourselves approved to God so that you might handle the truth accurately (2 Tim. 2:15) &amp; not be deceived.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us hold fast to that which is good and abstain from every form of evil (1 Thess. 5:21-22). 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1311</Words>
  <Application>Microsoft Office PowerPoint</Application>
  <PresentationFormat>Custom</PresentationFormat>
  <Paragraphs>111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How to Establish                                                         Bible Authority </vt:lpstr>
      <vt:lpstr>Standards Necessary for Law &amp; Order </vt:lpstr>
      <vt:lpstr>The Bible is like a Measuring Rod that is God’s Standard and Guide for our Lives</vt:lpstr>
      <vt:lpstr>Chain of Command in the Bible</vt:lpstr>
      <vt:lpstr>How to Establish Bible Authority</vt:lpstr>
      <vt:lpstr>How to Establish Bible Authority</vt:lpstr>
      <vt:lpstr>How to Establish Bible Authority</vt:lpstr>
      <vt:lpstr>Example of Jesus Using Necessary Inference</vt:lpstr>
      <vt:lpstr>Necessary Inference</vt:lpstr>
      <vt:lpstr>Are Men Saved by Faith Alone?</vt:lpstr>
      <vt:lpstr>Baptism- Is it essential for salvation?</vt:lpstr>
      <vt:lpstr>Baptism- Is it essential for salvation?</vt:lpstr>
      <vt:lpstr>Conclusion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Establish                                                         Bible Authority</dc:title>
  <dc:creator>Steven Lawrence Locklair</dc:creator>
  <cp:lastModifiedBy>Steven Lawrence Locklair</cp:lastModifiedBy>
  <cp:revision>10</cp:revision>
  <dcterms:created xsi:type="dcterms:W3CDTF">2014-07-05T23:06:26Z</dcterms:created>
  <dcterms:modified xsi:type="dcterms:W3CDTF">2014-07-06T19:12:49Z</dcterms:modified>
</cp:coreProperties>
</file>