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50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DC5328C-1BFD-482B-9694-FC5126CDE566}" type="datetimeFigureOut">
              <a:rPr lang="en-US"/>
              <a:pPr/>
              <a:t>7/6/2014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DAEF58-6A3D-4B63-9F7A-895285BCA5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1776FB-1866-44DA-A987-2749455E9AB4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3B4599-2E09-42B2-8235-4F870687C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E0DEBD6B-574E-4106-9A54-502D5063B5AE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CB3F44E5-798F-4C65-9F33-8E15B5506F77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23806D97-30EB-441C-BA10-5D25CFA465AA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B012194F-9A46-4796-A18C-9449133EACB6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8B2E34BB-0D0A-4D70-8208-2B313A65D3D0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6962EF2B-09C8-4DDF-9D8A-3F85FC362691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2795AC86-64D2-46B3-A311-92FA0CC222EC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304925" fontAlgn="base">
              <a:spcBef>
                <a:spcPct val="0"/>
              </a:spcBef>
              <a:spcAft>
                <a:spcPct val="0"/>
              </a:spcAft>
            </a:pPr>
            <a:fld id="{E11BA0E8-C81C-48C2-8CFC-EEA7F8F6DFF9}" type="slidenum">
              <a:rPr lang="en-US">
                <a:cs typeface="Arial" charset="0"/>
              </a:rPr>
              <a:pPr defTabSz="1304925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C863-E73E-40A7-93CB-905496762056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7C73-A931-40E1-965F-D24B88AE7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C4D8-CB26-4597-B131-4CFFCF587B95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1567-B247-489D-90EF-C0A1746D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74A48-C309-4C0E-B466-7E4443B8B3CE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173C-D6B0-4483-8539-697BD8E70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98B0-E028-4159-8413-07CB83A8E082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B19D-2E76-4A73-99AE-85E86FA98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C6365-DA1A-4DBA-9753-A44F21F36050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D0C7-F06D-4CD4-8568-DA4E91405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BAC1-B528-4742-AF97-ACE2CAE1D813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B268-FE45-4E57-B10B-F1BBCA0C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F8C2-366C-40EC-A966-35C645D5738B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5D55-0ADF-4B95-9B13-A9461B06B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CF07-C31D-4DCF-B9EC-8328B0653CD2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1F52-6A38-4D31-B300-8B03A195D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6A52-E201-4B5B-B228-E741A747FE3D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818D-3EB6-430E-B344-F34F17F0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3B33-0099-489C-8193-173673F22F23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F899-BAD2-4BEB-90ED-651906EA6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71119-BB47-4A02-8AAF-3EE502E98508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E6D97-90CF-4D36-A7BC-C8A7C62FD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D2067-F1FC-412C-8745-CE3E34147B0D}" type="datetimeFigureOut">
              <a:rPr lang="en-US"/>
              <a:pPr>
                <a:defRPr/>
              </a:pPr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6E43F-E74F-4F92-B1FC-4E32DCD04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r>
              <a:rPr lang="en-US" sz="144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Characteristics of Bible Miracles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6475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 lnSpcReduction="10000"/>
          </a:bodyPr>
          <a:lstStyle/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people believe that miracles are happening every day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(babies born, saved from injury or death by unexplainable means, healed from cancer, incurable disease, terminal illness, etc)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poor, uneducated, or desperate for a cure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seek out “faith healers” to get well. </a:t>
            </a: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study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evening,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to contrast the true Bible miracles using the acronym for SIGNS with the false miracles of man.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6475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Bible Miracles were </a:t>
            </a:r>
            <a:r>
              <a:rPr lang="en-US" sz="66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upernatural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6963"/>
            <a:ext cx="14630400" cy="7132637"/>
          </a:xfrm>
        </p:spPr>
        <p:txBody>
          <a:bodyPr/>
          <a:lstStyle/>
          <a:p>
            <a:pPr marL="869950" indent="-869950"/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ISBE says a miracle is "an extraordinary work of God.... transcending the ordinary powers of Nature, wrought in connection with the ends of revelation" (Vol. III, p. 2062).</a:t>
            </a:r>
          </a:p>
          <a:p>
            <a:pPr marL="869950" indent="-869950"/>
            <a:endParaRPr lang="en-US" sz="11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magicians in Egypt admitted that the plagues were from the “finger of God” (Exodus 8:19; 7:3ff).</a:t>
            </a:r>
          </a:p>
          <a:p>
            <a:pPr marL="869950" indent="-869950"/>
            <a:endParaRPr lang="en-US" sz="11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/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Jesus made the mute speak, the lame walk, the cripple whole, and the blind see so that the multitude marveled and glorified God (Matt. 15:30-31).</a:t>
            </a:r>
          </a:p>
          <a:p>
            <a:pPr marL="869950" indent="-869950"/>
            <a:endParaRPr lang="en-US" sz="11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905000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Bible Miracles were </a:t>
            </a:r>
            <a:r>
              <a:rPr lang="en-US" sz="66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nstantaneous &amp; </a:t>
            </a:r>
            <a:r>
              <a:rPr lang="en-US" sz="66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rrefutable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14630400" cy="6248400"/>
          </a:xfrm>
        </p:spPr>
        <p:txBody>
          <a:bodyPr/>
          <a:lstStyle/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multitudes witnessed Jesus and the apostles healing people they knew immediately.            (John 11:44-45; 12:17-18; Acts 3:6-10) </a:t>
            </a:r>
          </a:p>
          <a:p>
            <a:pPr marL="869950" indent="-869950">
              <a:lnSpc>
                <a:spcPct val="90000"/>
              </a:lnSpc>
            </a:pPr>
            <a:endParaRPr lang="en-US" sz="23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Even the enemies of Jesus could not deny the miracles. (John 11:47ff; Acts 4:16)</a:t>
            </a:r>
          </a:p>
          <a:p>
            <a:pPr marL="869950" indent="-869950">
              <a:lnSpc>
                <a:spcPct val="90000"/>
              </a:lnSpc>
            </a:pPr>
            <a:endParaRPr lang="en-US" sz="23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“Faith healers” today may pronounce people healed immediately without proof but they are not like the irrefutable miracles recorded in the New Testament. </a:t>
            </a:r>
            <a:endParaRPr lang="en-US" sz="2300" i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647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Bible Miracles were </a:t>
            </a:r>
            <a:r>
              <a:rPr lang="en-US" sz="72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en-US" sz="7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enuine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9038"/>
            <a:ext cx="14630400" cy="7040562"/>
          </a:xfrm>
        </p:spPr>
        <p:txBody>
          <a:bodyPr/>
          <a:lstStyle/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Simon the sorcerer had deceived the Samaritans for a long time as they were calling him the great power of God (Acts 8:9-12). </a:t>
            </a:r>
          </a:p>
          <a:p>
            <a:pPr marL="869950" indent="-869950">
              <a:lnSpc>
                <a:spcPct val="90000"/>
              </a:lnSpc>
            </a:pPr>
            <a:endParaRPr lang="en-US" sz="23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But he saw the evidence of the true miracles and acted on his conviction to change his beliefs (Acts 8:13).</a:t>
            </a:r>
          </a:p>
          <a:p>
            <a:pPr marL="869950" indent="-869950">
              <a:lnSpc>
                <a:spcPct val="90000"/>
              </a:lnSpc>
            </a:pPr>
            <a:endParaRPr lang="en-US" sz="23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Many “faith healers” today show that they are frauds because they will pass around a plate to collect money for their healing (1 Tim. 6:3-5) which did not happen in the Bible. </a:t>
            </a:r>
            <a:endParaRPr lang="en-US" sz="2300" i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8288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Miracles Did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 Always Depend on the Faith of the Recipient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14630400" cy="6324600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Sometimes it did depend on their faith but many times it didn’t (the dead cannot have faith).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“faith healers” may blame the person’s lack of faith when they fail, in the Bible it was the faith of the healer that was important (Matt. 17:14-21).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never failed to heal anyone (Matt. 4:23-24) while “faith healers” will admit that the person isn’t always cured and will not attempt raising the dead.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z="59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Miracles Were Done in order to </a:t>
            </a:r>
            <a:r>
              <a:rPr lang="en-US" sz="59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59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ave </a:t>
            </a:r>
            <a:r>
              <a:rPr lang="en-US" sz="5900" b="1" u="sng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59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ouls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14630400" cy="7010400"/>
          </a:xfrm>
        </p:spPr>
        <p:txBody>
          <a:bodyPr rtlCol="0">
            <a:normAutofit/>
          </a:bodyPr>
          <a:lstStyle/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Miracles are recorded in the Bible so that we might believe Jesus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is the Son of God &amp; have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eternal life 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Jn.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20:24-31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but the Scriptures would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be needed if there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were true miracles being done today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rebuked the places where he did miracles because they didn’t repent (Matt. 11:20ff; 2 Pet. 3:9).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purpose of miracles was that men would believe, repent, and be baptized to have their sins forgiven (Acts 2:21-24, 36-38, 41), not be healed physically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order to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their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personal testimony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870814" indent="-870814" defTabSz="130622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822325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630400" cy="7315200"/>
          </a:xfrm>
        </p:spPr>
        <p:txBody>
          <a:bodyPr rtlCol="0">
            <a:normAutofit fontScale="92500"/>
          </a:bodyPr>
          <a:lstStyle/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miracles were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upernatural which could be tested by the hearers unlike “faith healers.” 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miracles were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nstantaneous &amp;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rrefutable, while faith healers works are not.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miracles were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enuine as evidenced by Simon’s conviction to believe and be baptized.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miracles did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 always depend on people’s faith while faith healers will blame them for their lack of faith </a:t>
            </a: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 defTabSz="130622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miracles were done in order to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ave </a:t>
            </a:r>
            <a:r>
              <a:rPr lang="en-US" b="1" u="sng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ouls while faith healers deceive those who perish (2 Thess. 2:9-12)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6475"/>
          </a:xfrm>
        </p:spPr>
        <p:txBody>
          <a:bodyPr/>
          <a:lstStyle/>
          <a:p>
            <a:r>
              <a:rPr lang="en-US" sz="66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6963"/>
            <a:ext cx="14630400" cy="7132637"/>
          </a:xfrm>
        </p:spPr>
        <p:txBody>
          <a:bodyPr/>
          <a:lstStyle/>
          <a:p>
            <a:pPr marL="869950" indent="-869950">
              <a:lnSpc>
                <a:spcPct val="90000"/>
              </a:lnSpc>
            </a:pP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 believe the Bible teaches divine healing but not miraculous healing today (James 5:16). </a:t>
            </a:r>
          </a:p>
          <a:p>
            <a:pPr marL="869950" indent="-869950">
              <a:lnSpc>
                <a:spcPct val="90000"/>
              </a:lnSpc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But how many children have died because the parents denied them medicine because they believed that their child was going to be well after seeing a “faith healer”? </a:t>
            </a:r>
          </a:p>
          <a:p>
            <a:pPr marL="869950" indent="-869950">
              <a:lnSpc>
                <a:spcPct val="90000"/>
              </a:lnSpc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How many believe that the “faith healer” was a man of God and since they didn’t get healed, they never wanted to hear the Scriptures again?</a:t>
            </a:r>
          </a:p>
          <a:p>
            <a:pPr marL="869950" indent="-869950">
              <a:lnSpc>
                <a:spcPct val="90000"/>
              </a:lnSpc>
            </a:pPr>
            <a:endParaRPr lang="en-US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869950" indent="-869950">
              <a:lnSpc>
                <a:spcPct val="90000"/>
              </a:lnSpc>
            </a:pPr>
            <a:r>
              <a:rPr lang="en-US" sz="43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Many will claim to have done miracles in His name and yet Jesus will tell them, “Depart from Me” (Mt. 7:21-23).  </a:t>
            </a:r>
            <a:endParaRPr lang="en-US" sz="4300" i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642</Words>
  <Application>Microsoft Office PowerPoint</Application>
  <PresentationFormat>Custom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Tahoma</vt:lpstr>
      <vt:lpstr>Office Theme</vt:lpstr>
      <vt:lpstr>Characteristics of Bible Miracles</vt:lpstr>
      <vt:lpstr>Introduction</vt:lpstr>
      <vt:lpstr>Bible Miracles were Supernatural</vt:lpstr>
      <vt:lpstr>Bible Miracles were Instantaneous &amp; Irrefutable</vt:lpstr>
      <vt:lpstr>Bible Miracles were Genuine</vt:lpstr>
      <vt:lpstr>Miracles Did Not Always Depend on the Faith of the Recipient</vt:lpstr>
      <vt:lpstr>Miracles Were Done in order to Save Souls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Bible Miracles</dc:title>
  <dc:creator>Steven Lawrence Locklair</dc:creator>
  <cp:lastModifiedBy>Steve and Bettye Locklair</cp:lastModifiedBy>
  <cp:revision>6</cp:revision>
  <dcterms:created xsi:type="dcterms:W3CDTF">2014-07-06T19:58:10Z</dcterms:created>
  <dcterms:modified xsi:type="dcterms:W3CDTF">2014-07-07T02:12:47Z</dcterms:modified>
</cp:coreProperties>
</file>