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7" r:id="rId4"/>
    <p:sldId id="260" r:id="rId5"/>
    <p:sldId id="263" r:id="rId6"/>
    <p:sldId id="264" r:id="rId7"/>
    <p:sldId id="265" r:id="rId8"/>
    <p:sldId id="266" r:id="rId9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090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30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BBA1D-B3D3-4A3E-92B9-0861715A766C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8E495-E7E2-4A2F-82D3-5056DB3B1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9B35-1D69-4EC2-8D8E-97B1C099D0B9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2C2F-FFDB-40B3-88EA-EEB3132C7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9B35-1D69-4EC2-8D8E-97B1C099D0B9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2C2F-FFDB-40B3-88EA-EEB3132C7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9B35-1D69-4EC2-8D8E-97B1C099D0B9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2C2F-FFDB-40B3-88EA-EEB3132C7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9B35-1D69-4EC2-8D8E-97B1C099D0B9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2C2F-FFDB-40B3-88EA-EEB3132C7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9B35-1D69-4EC2-8D8E-97B1C099D0B9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2C2F-FFDB-40B3-88EA-EEB3132C7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9B35-1D69-4EC2-8D8E-97B1C099D0B9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2C2F-FFDB-40B3-88EA-EEB3132C7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9B35-1D69-4EC2-8D8E-97B1C099D0B9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2C2F-FFDB-40B3-88EA-EEB3132C7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9B35-1D69-4EC2-8D8E-97B1C099D0B9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2C2F-FFDB-40B3-88EA-EEB3132C7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9B35-1D69-4EC2-8D8E-97B1C099D0B9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2C2F-FFDB-40B3-88EA-EEB3132C7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9B35-1D69-4EC2-8D8E-97B1C099D0B9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2C2F-FFDB-40B3-88EA-EEB3132C7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9B35-1D69-4EC2-8D8E-97B1C099D0B9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2C2F-FFDB-40B3-88EA-EEB3132C7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39B35-1D69-4EC2-8D8E-97B1C099D0B9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02C2F-FFDB-40B3-88EA-EEB3132C7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>
            <a:normAutofit/>
          </a:bodyPr>
          <a:lstStyle/>
          <a:p>
            <a:r>
              <a:rPr lang="en-US" sz="155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Fellowship in the Local Church</a:t>
            </a:r>
            <a:endParaRPr lang="en-US" sz="155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Last week we learned how to establish Bible authority by a direct command or statement from God, divinely approved examples, and necessary inference.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demonstrated by this methodology that faith only will not save you and that baptism is essential to salvation. 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a person hears the gospel; believes Jesus Christ is God’s Son and confesses it before men; repents of his sin and is baptized for the forgiveness of sins, the Lord adds him to His church and he has fellowship with God.        (Acts 2:36-42, 47)</a:t>
            </a:r>
          </a:p>
          <a:p>
            <a:pPr algn="ctr"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Fellowship in the Local Church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Paul desired to join the disciples in Jerusalem after he was baptized, but they were afraid of him not believing he was a disciple since he had persecuted the church (Acts 9:26).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One who is a Christian should desire to be a member of a local church where he can work &amp; worship with the saints.  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local church must be concerned about who they have fellowship with because that person can cause division or problems in the church. 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this study, we will compare and contrast from the Scriptures guidelines as to who the local church should receive and not receive.</a:t>
            </a:r>
          </a:p>
          <a:p>
            <a:pPr algn="ctr">
              <a:buNone/>
            </a:pPr>
            <a:endParaRPr lang="en-US" sz="4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Fellowship in the Local Church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Receive                         </a:t>
            </a:r>
            <a:r>
              <a:rPr lang="en-US" dirty="0" smtClean="0">
                <a:solidFill>
                  <a:srgbClr val="E9090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 Not Receive</a:t>
            </a:r>
          </a:p>
          <a:p>
            <a:pPr>
              <a:buNone/>
            </a:pPr>
            <a:endParaRPr lang="en-US" dirty="0" smtClean="0">
              <a:solidFill>
                <a:srgbClr val="E9090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solidFill>
                <a:srgbClr val="E9090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solidFill>
                <a:srgbClr val="92D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1981199"/>
          <a:ext cx="14630400" cy="6425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2164081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Baptized</a:t>
                      </a:r>
                      <a:r>
                        <a:rPr lang="en-US" sz="4000" b="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penitent believers in the one body of Christ (Acts 22:16; Ro. 6:3-4; 1 Co. 12:13)</a:t>
                      </a:r>
                      <a:endParaRPr lang="en-US" sz="4000" b="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n-US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Those who have not obeyed the gospel (non-Christians)                            (2 Th. 1:7-8;</a:t>
                      </a:r>
                      <a:r>
                        <a:rPr lang="en-US" sz="4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 Pet. 4:17)</a:t>
                      </a:r>
                      <a:endParaRPr lang="en-US" sz="4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2054578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Faithful teachers who are abiding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in the doctrine of Christ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(2 John 1:9-11)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False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teachers who do not abide in the doctrine of Christ (2 John 1:9; 2 Pet. 2:1ff)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2054578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Those who are walking in the light (practicing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righteousness)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 John 1:5-7; 2:29; 3:7)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Those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who are walking in darkness (practicing sin)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 John 1:6; 3:8-10; Eph. 5:11)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Fellowship in the Local Church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Receive                         </a:t>
            </a:r>
            <a:r>
              <a:rPr lang="en-US" dirty="0" smtClean="0">
                <a:solidFill>
                  <a:srgbClr val="E9090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 Not Receive</a:t>
            </a:r>
          </a:p>
          <a:p>
            <a:pPr>
              <a:buNone/>
            </a:pPr>
            <a:endParaRPr lang="en-US" dirty="0" smtClean="0">
              <a:solidFill>
                <a:srgbClr val="E9090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solidFill>
                <a:srgbClr val="E9090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solidFill>
                <a:srgbClr val="92D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2057401"/>
          <a:ext cx="14630400" cy="6172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2209799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Christians who repent and confess their sins (1 John 1:8-2:1; Acts 8:20-22; 2 Cor. 7:10)</a:t>
                      </a:r>
                      <a:endParaRPr lang="en-US" sz="4000" b="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Unrepentant Christians or those who sin willfully</a:t>
                      </a:r>
                    </a:p>
                    <a:p>
                      <a:pPr algn="ctr"/>
                      <a:r>
                        <a:rPr lang="en-US" sz="4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(2 Cor. 12:21; Heb. 10:26ff)</a:t>
                      </a:r>
                      <a:endParaRPr lang="en-US" sz="4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19812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Saints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who practice purity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(Heb. 13:4; 1 Cor. 6:9-11)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Fornicators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and adulterers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 Cor. 5:1-13; Matt. 19:9)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19812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Brethren who are striving for unity in the faith (Phil. 1:27;    1 Cor. 1:10; Eph. 4:3)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factious or those who cause division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(Titus 3:10-11; Rom. 16:17-18)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Fellowship in the Local Church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Receive                         </a:t>
            </a:r>
            <a:r>
              <a:rPr lang="en-US" dirty="0" smtClean="0">
                <a:solidFill>
                  <a:srgbClr val="E9090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 Not Receive</a:t>
            </a:r>
          </a:p>
          <a:p>
            <a:pPr>
              <a:buNone/>
            </a:pPr>
            <a:endParaRPr lang="en-US" dirty="0" smtClean="0">
              <a:solidFill>
                <a:srgbClr val="E9090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solidFill>
                <a:srgbClr val="E9090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solidFill>
                <a:srgbClr val="92D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2057401"/>
          <a:ext cx="14630400" cy="6172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2209799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Those who hold fast the pattern of sound words           (2 Tim. 1:13)</a:t>
                      </a:r>
                      <a:endParaRPr lang="en-US" sz="4000" b="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Those who do</a:t>
                      </a:r>
                      <a:r>
                        <a:rPr lang="en-US" sz="40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not believe the Bible is a pattern to follow</a:t>
                      </a:r>
                      <a:endParaRPr lang="en-US" sz="4000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40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(New Hermeneutic)</a:t>
                      </a:r>
                      <a:endParaRPr lang="en-US" sz="40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1981200"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Saints who worship God in spirit and in truth 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(John 4:23-24)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Those who submit to the traditions of men (Inst. Music)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(Matt. 15:9; Titus 1:14)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19812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Those who hunger and thirst for righteous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ness</a:t>
                      </a: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(Mt. 5:6; John 6:27,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67-68)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Thos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 who just want physical needs met (food, fun, handout)                           (John 6:26; Rom. 14:17)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brethren here at </a:t>
            </a:r>
            <a:r>
              <a:rPr lang="en-US" sz="37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r>
              <a:rPr lang="en-US" sz="3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church of Christ desire to receive faithful Christians who are abiding in the doctrine of Christ.</a:t>
            </a:r>
          </a:p>
          <a:p>
            <a:pPr algn="ctr">
              <a:buNone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This lesson does not cover every issue that we should agree on in the New Testament but are guidelines from the Scriptures to making decisions in accordance with God’s will. </a:t>
            </a:r>
          </a:p>
          <a:p>
            <a:pPr algn="ctr">
              <a:buNone/>
            </a:pPr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Some churches of Christ receive into fellowship those who are not faithful (Jezebel- Rev. 2:20 or </a:t>
            </a:r>
            <a:r>
              <a:rPr lang="en-US" sz="37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Diotrephes</a:t>
            </a:r>
            <a:r>
              <a:rPr lang="en-US" sz="3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3 John 1:9) which we must avoid if want to be a church that is truly of Christ. </a:t>
            </a:r>
          </a:p>
          <a:p>
            <a:pPr algn="ctr">
              <a:buNone/>
            </a:pPr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Other churches of Christ might exclude one who is a faithful Christian like the church at Jerusalem did at first because they feared that Paul wasn’t a true disciple (Acts 9:26). </a:t>
            </a:r>
          </a:p>
          <a:p>
            <a:pPr algn="ctr">
              <a:buNone/>
            </a:pPr>
            <a:endParaRPr lang="en-US" sz="37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Barnabas brought Paul before the apostles declaring how he boldly preached in the name of Jesus, the brethren were willing to receive him, and protect his life from danger (Acts 9:27-30). 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want to be a church that follows Christ in all that we believe, teach, and practice and that’s why we give book, chapter, and verse in our sermons (Col. 3:17; 1 Pet. 4:11). 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like the </a:t>
            </a:r>
            <a:r>
              <a:rPr lang="en-US" sz="40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Bereans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who examined the Scriptures to see whether these things are so and received it with great eagerness once they found it to be true (Acts 17:11). </a:t>
            </a:r>
          </a:p>
          <a:p>
            <a:pPr algn="ctr">
              <a:buNone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desire to obey the gospel, be restored, place membership, or desire the prayers of the brethren, please let it be known.</a:t>
            </a: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</TotalTime>
  <Words>841</Words>
  <Application>Microsoft Office PowerPoint</Application>
  <PresentationFormat>Custom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Fellowship in the Local Church</vt:lpstr>
      <vt:lpstr>Introduction</vt:lpstr>
      <vt:lpstr>Fellowship in the Local Church</vt:lpstr>
      <vt:lpstr>Fellowship in the Local Church</vt:lpstr>
      <vt:lpstr>Fellowship in the Local Church</vt:lpstr>
      <vt:lpstr>Fellowship in the Local Church</vt:lpstr>
      <vt:lpstr>Conclusion</vt:lpstr>
      <vt:lpstr>Conclusion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in the Local Church</dc:title>
  <dc:creator>Steven Lawrence Locklair</dc:creator>
  <cp:lastModifiedBy>Steven Lawrence Locklair</cp:lastModifiedBy>
  <cp:revision>7</cp:revision>
  <dcterms:created xsi:type="dcterms:W3CDTF">2014-07-11T08:57:31Z</dcterms:created>
  <dcterms:modified xsi:type="dcterms:W3CDTF">2014-07-20T21:21:53Z</dcterms:modified>
</cp:coreProperties>
</file>