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56" r:id="rId3"/>
    <p:sldId id="260" r:id="rId4"/>
    <p:sldId id="259" r:id="rId5"/>
    <p:sldId id="261" r:id="rId6"/>
  </p:sldIdLst>
  <p:sldSz cx="14630400" cy="8229600"/>
  <p:notesSz cx="9144000" cy="6858000"/>
  <p:defaultTextStyle>
    <a:defPPr>
      <a:defRPr lang="en-US"/>
    </a:defPPr>
    <a:lvl1pPr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52463" indent="-195263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304925" indent="-39052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958975" indent="-587375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611438" indent="-782638" algn="l" defTabSz="130492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50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FC2F62-BDC2-4FA4-B007-821F613B7C82}" type="datetimeFigureOut">
              <a:rPr lang="en-US"/>
              <a:pPr/>
              <a:t>7/19/2014</a:t>
            </a:fld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6724613-51FA-4A3D-8512-0C77EAAF5AE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49B93-6B43-4B19-BEA2-DC1F31AAA744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AFF42-00FE-499F-94D8-52767BED6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C3B35-2FBB-4A1C-8F37-E6F4BD057C44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10CBF-2580-49C6-82EF-43D82DEEE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BDEB-80DA-48ED-B7DF-A25FAC80A870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C7D82-6411-445E-93E9-EA1712BB9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BCE12-216F-47D1-A63F-5780DEB3D522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3587E-85DA-401F-9C92-D984B2E422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6796B-EDAE-4215-881A-DDEBE411E5BF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7CFA8-27C6-49BA-8360-ED5016B6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DF7E-A8D1-40D8-94FF-CEDD7C0EA1AC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21F9-057E-49D7-A07C-5ACD6373D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D15A6-B01F-4244-ADCB-15C7A4436380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327E6-E208-459D-985C-F406F8037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BC35-012D-4785-B26A-3C2159A0CBCE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F3F2-EE83-4823-BF9B-58309BEB0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56EC3-5E70-4597-BB7C-D1428A2E86BC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519DE-39BD-4C49-A304-F7933AB73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01D6-C3D2-4D92-AD6A-F8077D4EC76F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8323D-A0C5-4D24-B6C3-9F935E1D5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 rtlCol="0">
            <a:normAutofit/>
          </a:bodyPr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ECF78-64B1-4900-96FA-6A0561603B5A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32528-FC8E-4A19-AE04-0331BD6B9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0B66B-F094-4F2D-87F3-04B274ED35A9}" type="datetimeFigureOut">
              <a:rPr lang="en-US"/>
              <a:pPr>
                <a:defRPr/>
              </a:pPr>
              <a:t>7/19/2014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9038" y="7627938"/>
            <a:ext cx="46323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 defTabSz="1306220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438" y="7627938"/>
            <a:ext cx="3413125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 defTabSz="1306220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09AF4D-8917-4684-8970-A45212C2A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304925" rtl="0" fontAlgn="base"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2pPr>
      <a:lvl3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3pPr>
      <a:lvl4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4pPr>
      <a:lvl5pPr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5pPr>
      <a:lvl6pPr marL="4572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6pPr>
      <a:lvl7pPr marL="9144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7pPr>
      <a:lvl8pPr marL="13716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8pPr>
      <a:lvl9pPr marL="1828800" algn="ctr" defTabSz="1304925" rtl="0" fontAlgn="base"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" pitchFamily="34" charset="0"/>
        </a:defRPr>
      </a:lvl9pPr>
    </p:titleStyle>
    <p:bodyStyle>
      <a:lvl1pPr marL="488950" indent="-488950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1950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441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463" indent="-325438" algn="l" defTabSz="1304925" rtl="0" fontAlgn="base">
        <a:spcBef>
          <a:spcPct val="20000"/>
        </a:spcBef>
        <a:spcAft>
          <a:spcPct val="0"/>
        </a:spcAft>
        <a:buFont typeface="Arial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What is Your Life All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Sports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Hobbies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Work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Family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Friends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Possessions</a:t>
            </a:r>
          </a:p>
          <a:p>
            <a:pPr algn="ctr">
              <a:buFont typeface="Arial" charset="0"/>
              <a:buNone/>
            </a:pPr>
            <a:r>
              <a:rPr lang="en-US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While none of these things are inherently sinful, it will never satisfy you w/o God (Eccl. 2:11, 17; 12:13-14).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r>
              <a:rPr lang="en-US" sz="1220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Seek First the Kingdom of God &amp; His Righteousness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Seek First God’s Kingdom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4630400" cy="6858000"/>
          </a:xfrm>
        </p:spPr>
        <p:txBody>
          <a:bodyPr rtlCol="0">
            <a:normAutofit lnSpcReduction="1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oal- Have single minded devotion to spiritual things over the physical (Matt. 6:19-24).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bey- Jesus is the author of eternal salvation to all who obey Him (Heb. 5:8-9).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ecide to trust in the Lord’s promises and He will provide for your necessities so that you don’t have to  worry about tomorrow (Matt. 6:33-34)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Seek First the Kingdom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tudy God’s Word Diligently (Matt. 5:6; 2 Tim. 2:15)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nthusiastically Worship God (Ps. 122:1; Heb. 10:23-25)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xamine Yourself by the Scriptures (2 Cor. 13:5; 1 Th. 5:21)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now the Truth (John 8:32; 1 Tim. 2:3-4; 2 Tim. 2:25)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ervently doing good deeds (Rom. 12:11; Titus 2:14)</a:t>
            </a: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nstant in Prayer (Rom. 12:12; 1 Th. 5:17; Col. 4:2)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R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epent of your sins (2 Cor. 7:10; Acts 8:22)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S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anctify your hearts- defend the truth (1 Pet. 1:14-17; 3:15)</a:t>
            </a:r>
            <a:endParaRPr lang="en-US" sz="400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Font typeface="Arial" charset="0"/>
              <a:buNone/>
            </a:pPr>
            <a:r>
              <a:rPr lang="en-US" sz="4000" u="sng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en-US" sz="400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each the lost to save their souls (Pr. 11:30; Acts 8:4)</a:t>
            </a:r>
            <a:endParaRPr lang="en-US" sz="4000" u="sng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 rtlCol="0">
            <a:normAutofit fontScale="92500" lnSpcReduction="20000"/>
          </a:bodyPr>
          <a:lstStyle/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seeking the kingdom of God and His righteousness first in your life or does something else come first?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something else comes first, you’re not going to heaven according to the Bible (cf. rich young ruler- Mk. 10:21).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Are you still enthusiastically serving the Lord or are you becoming lethargic in your attendance and service? 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5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 a Christian, examine yourself and if you failed, determine that you will repent of your sins and be diligent in the Lord’s service again! </a:t>
            </a: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89833" indent="-489833" algn="ctr" defTabSz="13062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press on toward the goal of heaven (Phil. 3:13-14).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282</Words>
  <Application>Microsoft Office PowerPoint</Application>
  <PresentationFormat>Custom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Tahoma</vt:lpstr>
      <vt:lpstr>Office Theme</vt:lpstr>
      <vt:lpstr>What is Your Life All About?</vt:lpstr>
      <vt:lpstr>Seek First the Kingdom of God &amp; His Righteousness </vt:lpstr>
      <vt:lpstr>Seek First God’s Kingdom</vt:lpstr>
      <vt:lpstr>Seek First the Kingdom of God</vt:lpstr>
      <vt:lpstr>Conclusion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Your Life about?</dc:title>
  <dc:creator>Steven Lawrence Locklair</dc:creator>
  <cp:lastModifiedBy>Steve and Bettye Locklair</cp:lastModifiedBy>
  <cp:revision>6</cp:revision>
  <dcterms:created xsi:type="dcterms:W3CDTF">2014-07-19T21:04:32Z</dcterms:created>
  <dcterms:modified xsi:type="dcterms:W3CDTF">2014-07-20T04:28:05Z</dcterms:modified>
</cp:coreProperties>
</file>