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2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0EC83D2-3B6A-4B49-81F9-22DDD70745CE}" type="datetimeFigureOut">
              <a:rPr lang="en-US"/>
              <a:pPr/>
              <a:t>7/20/2014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2B28BA1-42F8-43A0-8433-BEFCA926B1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AD7B9-5553-4BC3-8CF0-1FC4A5C3075C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EB63-32D3-45DB-A1CD-B3A6F988F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BA2FB-8F1D-4A91-93AF-C2EF7F7DE00D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70C7-5021-4885-8C90-D524FF167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EAD5-6747-4DAC-88D1-E8336EDE7843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90DCA-DF42-4902-837E-1CB2DFBE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EF1B4-60C7-4B95-A6B8-47FFF55B77BE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109B-AD19-40AE-902B-E35968FF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E3A5-08B8-47FB-827D-802B13C34D1B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5FF3-4C7B-40CC-9FDC-42E56DEB1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A2CD9-B67B-4D54-932C-00E75EDBE23E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46D3-468A-446C-B14F-6CF3A795B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2F8F-EDD6-4D38-B75D-5A91380535FB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08A0-5C21-49FD-A557-02714F55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991A-0CFC-492C-8429-1B5446D690F4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5350E-E7A9-4ACE-ABEA-FA9D2813A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07AF8-E6D8-4C50-853D-ED71C765C43F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384E-D952-46B6-8236-4B292FFB0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9F5F7-17E2-4C52-84FD-06F8A3887A11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C390-03B8-431C-B468-E5FAC65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8C142-4511-420D-A00C-37409D1BC54E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6B19-AD7B-4889-B7C5-24B916E37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504814-F650-40EB-A786-484608596557}" type="datetimeFigureOut">
              <a:rPr lang="en-US"/>
              <a:pPr>
                <a:defRPr/>
              </a:pPr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F9B065-F209-4EFB-B849-EFD479A68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r>
              <a:rPr lang="en-US" sz="133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How to Preserve Unity in the Body of Christ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 rtlCol="0">
            <a:normAutofit fontScale="90000"/>
          </a:bodyPr>
          <a:lstStyle/>
          <a:p>
            <a:pPr defTabSz="13062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Preserve Unity in the Body of Christ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52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Preserve Unity with Humility                                (Phil. 2:3)</a:t>
            </a:r>
          </a:p>
          <a:p>
            <a:pPr algn="ctr">
              <a:buFont typeface="Arial" charset="0"/>
              <a:buNone/>
            </a:pPr>
            <a:endParaRPr lang="en-US" sz="2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52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Preserve Unity by Seeking Others’ Interests   (Phil. 2:4)</a:t>
            </a:r>
          </a:p>
          <a:p>
            <a:pPr algn="ctr">
              <a:buFont typeface="Arial" charset="0"/>
              <a:buNone/>
            </a:pPr>
            <a:endParaRPr lang="en-US" sz="200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52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Preserve Unity by Having the Mind of Christ (Phil. 2:5) 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52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Preserve Unity in the Body of Christ</vt:lpstr>
      <vt:lpstr>How to Preserve Unity in the Body of Christ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Preserve Unity in the Body of Christ</dc:title>
  <dc:creator>Steven Lawrence Locklair</dc:creator>
  <cp:lastModifiedBy>Steven Lawrence Locklair</cp:lastModifiedBy>
  <cp:revision>6</cp:revision>
  <dcterms:created xsi:type="dcterms:W3CDTF">2014-07-13T19:28:14Z</dcterms:created>
  <dcterms:modified xsi:type="dcterms:W3CDTF">2014-07-20T21:22:58Z</dcterms:modified>
</cp:coreProperties>
</file>