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6" r:id="rId3"/>
    <p:sldId id="257" r:id="rId4"/>
    <p:sldId id="259" r:id="rId5"/>
  </p:sldIdLst>
  <p:sldSz cx="14630400" cy="8229600"/>
  <p:notesSz cx="7077075" cy="90043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1814A-5682-4ED2-89DF-569BD74E9D14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5A712-18D1-4BF5-9E29-DAC59F4337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B4574-B700-496E-904B-3C90C603BF82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562B-D835-4A00-84E5-EB7F967B87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115s- Healing in its Wings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598- You Never Mentioned Him to 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604- I’m the One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20s- Remember Who You Are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280- I Have Decided to Follow Jesus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150s- Let it Begin with Me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1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Have Decided to Follow Jesus</a:t>
            </a:r>
            <a:endParaRPr lang="en-US" sz="1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Preparation for School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1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sz="5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atan wants you to disobey God (1 Pet. 5:8ff)</a:t>
            </a:r>
          </a:p>
          <a:p>
            <a:pPr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51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5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hoose God’s will First (Daniel &amp; his 3 Friends)</a:t>
            </a:r>
          </a:p>
          <a:p>
            <a:pPr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51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5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umble Your Pride (1 Peter 5:5-7)</a:t>
            </a:r>
          </a:p>
          <a:p>
            <a:pPr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51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sz="5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pportunities (Open Doors) to Serve (Col. 4:2-6)</a:t>
            </a:r>
          </a:p>
          <a:p>
            <a:pPr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51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sz="5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ppose Wrong Doing (1 Tim. 6:20-21)</a:t>
            </a:r>
          </a:p>
          <a:p>
            <a:pPr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51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r>
              <a:rPr lang="en-US" sz="5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earn to Obey- Work Hard (Heb. 5:8-9; </a:t>
            </a:r>
            <a:r>
              <a:rPr lang="en-US" sz="51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Ecl</a:t>
            </a:r>
            <a:r>
              <a:rPr lang="en-US" sz="51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9:10)</a:t>
            </a:r>
            <a:endParaRPr lang="en-US" sz="5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115s- Healing in its Wings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598- You Never Mentioned Him to 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604- I’m the One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20s- Remember Who You Are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280- I Have Decided to Follow Jesus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150s- Let it Begin with Me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153</Words>
  <Application>Microsoft Office PowerPoint</Application>
  <PresentationFormat>Custom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Hymns for Worship at Woodmont</vt:lpstr>
      <vt:lpstr>I Have Decided to Follow Jesus</vt:lpstr>
      <vt:lpstr>Preparation for School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Decided to Follow Jesus</dc:title>
  <dc:creator>Steven Lawrence Locklair</dc:creator>
  <cp:lastModifiedBy>Steven Lawrence Locklair</cp:lastModifiedBy>
  <cp:revision>3</cp:revision>
  <dcterms:created xsi:type="dcterms:W3CDTF">2014-08-24T04:41:59Z</dcterms:created>
  <dcterms:modified xsi:type="dcterms:W3CDTF">2014-08-24T17:19:13Z</dcterms:modified>
</cp:coreProperties>
</file>