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9AA9-BA8D-489A-992D-74F9402E6B1D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0B026-C779-4021-B5E1-6ED37A766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F28B0-C4F1-4FE7-89F3-17C29D0D538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E58D5-BDD5-4EA3-B7DC-151DA2E031A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3ABB4-D788-473B-8CAB-F4BF3967DE0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BC559-218D-4779-A5D5-87BAD034046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F3E9B-D367-4B49-B024-0E8D6E2CF86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ABEB2-D541-4008-9805-D4538A45F4F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8749C-3FBF-467C-91D7-AF09A0E8A1B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ADF7C-2459-44C2-9529-DD37E73A2F8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5F408-ED4F-4207-9F60-8343E91AE36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5635-147B-4F06-8E77-86C9F36834E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0229-6E0C-4E42-9E54-074DC2B32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35- O Worship the King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107s- Humble Yourself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152- By Christ Redeemed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308- Where Love is in the Home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301- Soul a Savior Thou art Needing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121- I’ll be a Friend to Jesus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73152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14630400" cy="740664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let the devil destroy your marriage.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faithful to the Lord and your vows. God is watching!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with one another and for one another.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Read, study, &amp; meditate on God’s word together.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Say I love you and complement one another often.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Sacrifice for one another.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designed marriage for success.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it to work, we must practice </a:t>
            </a:r>
            <a:r>
              <a:rPr lang="en-US" sz="43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these </a:t>
            </a:r>
            <a:r>
              <a:rPr lang="en-US" sz="43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principles.</a:t>
            </a:r>
            <a:r>
              <a:rPr lang="en-US" sz="4300" smtClean="0"/>
              <a:t>!</a:t>
            </a:r>
            <a:endParaRPr lang="en-US" sz="43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3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35- O Worship the King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107s- Humble Yourself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152- By Christ Redeemed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308- Where Love is in the Home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301- Soul a Savior Thou art Needing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121- I’ll be a Friend to Jesus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487680" y="274320"/>
            <a:ext cx="14142720" cy="25603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600" kern="10" dirty="0">
                <a:ln w="9525">
                  <a:noFill/>
                  <a:prstDash val="lgDash"/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How to Have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731520" y="3200400"/>
            <a:ext cx="13898880" cy="237744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7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 Successful 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2438400" y="5852160"/>
            <a:ext cx="9631680" cy="246888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FadeUp">
              <a:avLst>
                <a:gd name="adj" fmla="val 11537"/>
              </a:avLst>
            </a:prstTxWarp>
          </a:bodyPr>
          <a:lstStyle/>
          <a:p>
            <a:pPr algn="dist"/>
            <a:r>
              <a:rPr lang="en-US" sz="5100" kern="10" dirty="0">
                <a:ln w="12700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9000">
                      <a:srgbClr val="CC99FF"/>
                    </a:gs>
                    <a:gs pos="64000">
                      <a:srgbClr val="9966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Marriage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  <p:bldP spid="184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Made Everything Good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5840"/>
            <a:ext cx="14386560" cy="7315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includes marriage (Genesis 2:18-24).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always tries to cast doubt on what God has said (Gen. 3:4-5).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Marriages can succeed; but when sinful choices are made, there are many consequences: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Society is corrupted (Gen. 6:1-7);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 church lacks qualified elders (1 Tim. 3:1ff);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Marriage is held in dishonor and God will judge the  adulterers (Hebrews 13:4; John 12:48).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Made Everything Good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5840"/>
            <a:ext cx="14386560" cy="7315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married, God has joined you and your mate together for life (Matthew 19:6)…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…which provides companionship (Gen. 2:18),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…love (Eph. 5:25ff),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…trust (Proverbs 31:11) and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….security if we will listen to God’s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wisdom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1:33)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will help you to have a successful marriage?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Faithful to the Lord and Your Vows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5840"/>
            <a:ext cx="14386560" cy="7315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promise to love, honor, and cherish you in sickness and health, prosperity and adversity, from this day forward until death do us part.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a witness to your vows and has joined you together (Malachi 2:14).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God hates divorce!  So don’t deal treacherously with your spouse (Malachi 2:14-16).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Enjoy life with your spouse &amp; you won’t be tempted to stray (Eccl. 9:9; Pr. 5:18ff).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tragic it is that some Christians have not kept their vows!  Keep your vows!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dirty="0" smtClean="0">
              <a:effectLst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Together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14630400" cy="7254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don’t show honor to our wives as fellow heirs, our prayers are hindered (1 Peter 3:7).</a:t>
            </a:r>
          </a:p>
          <a:p>
            <a:pPr algn="ctr">
              <a:lnSpc>
                <a:spcPct val="90000"/>
              </a:lnSpc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love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life &amp; want to see good days, praying will help you to be sympathetic to your spouses needs instead of complaining (1 Peter 3:8-12).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Praying together will help you overcome worry and have peace (Philippians 4:6-7).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“Take time to be holy, speak oft with Thy Lord”.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you made prayer a habit in your life?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1005840"/>
          </a:xfrm>
        </p:spPr>
        <p:txBody>
          <a:bodyPr/>
          <a:lstStyle/>
          <a:p>
            <a:pPr algn="ctr" eaLnBrk="1" hangingPunct="1"/>
            <a:r>
              <a:rPr lang="en-US" sz="5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Read, Listen, &amp; Study the Bible Together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5840"/>
            <a:ext cx="14630400" cy="7315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we say that we love God and want to be blessed by Him, if we don’t delight in meditating on His word (Psalms 1:1-3)?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should treasure God’s word in our heart so that we won’t sin against Him (Psalms 119:9-11).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Reading God’s word will help keep your heart pure and think on things that are excellent (Phil. 4:8).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the conviction to turn off the TV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renewed daily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the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Bible (2 Cor. 4:16; Rom. 12:2; Acts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20:32).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82296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Sacrifice for One Another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14630400" cy="740664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gave husbands and wives the perfect example of sacrifice and submission as He gave Himself up for the church (Ephesians 5:22-25).</a:t>
            </a:r>
          </a:p>
          <a:p>
            <a:pPr algn="ctr" eaLnBrk="1" hangingPunct="1">
              <a:buFontTx/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We should sacrifice for our spouses and not desire to have our own way all the time (Phil. 2:3ff).</a:t>
            </a:r>
          </a:p>
          <a:p>
            <a:pPr algn="ctr" eaLnBrk="1" hangingPunct="1">
              <a:buFontTx/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Husbands, do you take her to her favorite restaurant? Wives, do you cook your husbands favorite meal?  </a:t>
            </a:r>
          </a:p>
          <a:p>
            <a:pPr algn="ctr" eaLnBrk="1" hangingPunct="1"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always asking your spouse to do something for you, but don’t reciprocate and do something for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them?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(Acts 20:35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endParaRPr lang="en-US" sz="4300" dirty="0"/>
          </a:p>
          <a:p>
            <a:pPr algn="ctr" eaLnBrk="1" hangingPunct="1">
              <a:buFontTx/>
              <a:buNone/>
            </a:pPr>
            <a:endParaRPr lang="en-US" sz="3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55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Say I Love You &amp; Compliment Each Other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14630400" cy="7406640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More than likely we did this when we dated but we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might forget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after we have been married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long time.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Praising your spouse will help their physical and spiritual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health.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(Proverbs 16:24; 17:22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 your spouse I love you often, apologize for your failures, thank them for being faithful to the Lord, for all the sacrifices they make for you (checkbook, meals, cleaning, yard, etc.)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easy it is to get angry and criticize and insult the ones we say we love the most?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We all need kind words of encouragement from time to time.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3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3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3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844</Words>
  <Application>Microsoft Office PowerPoint</Application>
  <PresentationFormat>Custom</PresentationFormat>
  <Paragraphs>119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Hymns for Worship at Woodmont</vt:lpstr>
      <vt:lpstr>Slide 2</vt:lpstr>
      <vt:lpstr>God Made Everything Good</vt:lpstr>
      <vt:lpstr>God Made Everything Good</vt:lpstr>
      <vt:lpstr>Be Faithful to the Lord and Your Vows</vt:lpstr>
      <vt:lpstr>Pray Together</vt:lpstr>
      <vt:lpstr>Read, Listen, &amp; Study the Bible Together</vt:lpstr>
      <vt:lpstr>Sacrifice for One Another</vt:lpstr>
      <vt:lpstr>Say I Love You &amp; Compliment Each Other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Lawrence Locklair</dc:creator>
  <cp:lastModifiedBy>Steven Lawrence Locklair</cp:lastModifiedBy>
  <cp:revision>2</cp:revision>
  <dcterms:created xsi:type="dcterms:W3CDTF">2014-08-03T19:23:42Z</dcterms:created>
  <dcterms:modified xsi:type="dcterms:W3CDTF">2014-08-03T21:52:39Z</dcterms:modified>
</cp:coreProperties>
</file>