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8" r:id="rId4"/>
    <p:sldId id="257" r:id="rId5"/>
    <p:sldId id="259" r:id="rId6"/>
    <p:sldId id="264" r:id="rId7"/>
    <p:sldId id="260" r:id="rId8"/>
    <p:sldId id="265" r:id="rId9"/>
    <p:sldId id="261" r:id="rId10"/>
    <p:sldId id="266" r:id="rId11"/>
    <p:sldId id="262" r:id="rId12"/>
    <p:sldId id="267" r:id="rId13"/>
    <p:sldId id="263" r:id="rId14"/>
    <p:sldId id="268" r:id="rId15"/>
    <p:sldId id="269" r:id="rId16"/>
    <p:sldId id="270" r:id="rId17"/>
    <p:sldId id="272" r:id="rId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177075-92CF-45EB-9344-FEE3E24CC5F7}" type="datetimeFigureOut">
              <a:rPr lang="en-US" smtClean="0"/>
              <a:pPr/>
              <a:t>8/3/2014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77075-92CF-45EB-9344-FEE3E24CC5F7}" type="datetimeFigureOut">
              <a:rPr lang="en-US" smtClean="0"/>
              <a:pPr/>
              <a:t>8/3/2014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77075-92CF-45EB-9344-FEE3E24CC5F7}" type="datetimeFigureOut">
              <a:rPr lang="en-US" smtClean="0"/>
              <a:pPr/>
              <a:t>8/3/2014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77075-92CF-45EB-9344-FEE3E24CC5F7}" type="datetimeFigureOut">
              <a:rPr lang="en-US" smtClean="0"/>
              <a:pPr/>
              <a:t>8/3/2014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177075-92CF-45EB-9344-FEE3E24CC5F7}" type="datetimeFigureOut">
              <a:rPr lang="en-US" smtClean="0"/>
              <a:pPr/>
              <a:t>8/3/2014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177075-92CF-45EB-9344-FEE3E24CC5F7}" type="datetimeFigureOut">
              <a:rPr lang="en-US" smtClean="0"/>
              <a:pPr/>
              <a:t>8/3/2014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177075-92CF-45EB-9344-FEE3E24CC5F7}" type="datetimeFigureOut">
              <a:rPr lang="en-US" smtClean="0"/>
              <a:pPr/>
              <a:t>8/3/2014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177075-92CF-45EB-9344-FEE3E24CC5F7}" type="datetimeFigureOut">
              <a:rPr lang="en-US" smtClean="0"/>
              <a:pPr/>
              <a:t>8/3/2014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77075-92CF-45EB-9344-FEE3E24CC5F7}" type="datetimeFigureOut">
              <a:rPr lang="en-US" smtClean="0"/>
              <a:pPr/>
              <a:t>8/3/2014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77075-92CF-45EB-9344-FEE3E24CC5F7}" type="datetimeFigureOut">
              <a:rPr lang="en-US" smtClean="0"/>
              <a:pPr/>
              <a:t>8/3/2014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77075-92CF-45EB-9344-FEE3E24CC5F7}" type="datetimeFigureOut">
              <a:rPr lang="en-US" smtClean="0"/>
              <a:pPr/>
              <a:t>8/3/2014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01677-6B75-489F-B67E-DC1F2AE74A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4177075-92CF-45EB-9344-FEE3E24CC5F7}" type="datetimeFigureOut">
              <a:rPr lang="en-US" smtClean="0"/>
              <a:pPr/>
              <a:t>8/3/2014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83401677-6B75-489F-B67E-DC1F2AE74A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184- Without Him</a:t>
            </a:r>
          </a:p>
          <a:p>
            <a:pPr>
              <a:buNone/>
            </a:pPr>
            <a:r>
              <a:rPr lang="en-US" dirty="0" smtClean="0">
                <a:solidFill>
                  <a:schemeClr val="bg1"/>
                </a:solidFill>
                <a:latin typeface="Tahoma" pitchFamily="34" charset="0"/>
                <a:ea typeface="Tahoma" pitchFamily="34" charset="0"/>
                <a:cs typeface="Tahoma" pitchFamily="34" charset="0"/>
              </a:rPr>
              <a:t>43s- Thank You Lord</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576- Faith is the Victory</a:t>
            </a:r>
          </a:p>
          <a:p>
            <a:pPr>
              <a:buNone/>
            </a:pPr>
            <a:r>
              <a:rPr lang="en-US" dirty="0" smtClean="0">
                <a:solidFill>
                  <a:schemeClr val="bg1"/>
                </a:solidFill>
                <a:latin typeface="Tahoma" pitchFamily="34" charset="0"/>
                <a:ea typeface="Tahoma" pitchFamily="34" charset="0"/>
                <a:cs typeface="Tahoma" pitchFamily="34" charset="0"/>
              </a:rPr>
              <a:t>263- Is Thy Heart Right with God?</a:t>
            </a:r>
          </a:p>
          <a:p>
            <a:pPr>
              <a:buNone/>
            </a:pPr>
            <a:r>
              <a:rPr lang="en-US" dirty="0" smtClean="0">
                <a:solidFill>
                  <a:schemeClr val="bg1"/>
                </a:solidFill>
                <a:latin typeface="Tahoma" pitchFamily="34" charset="0"/>
                <a:ea typeface="Tahoma" pitchFamily="34" charset="0"/>
                <a:cs typeface="Tahoma" pitchFamily="34" charset="0"/>
              </a:rPr>
              <a:t>86s- Have You Seen Jesus my Lord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Overcoming being </a:t>
            </a:r>
            <a:r>
              <a:rPr lang="en-US" b="1" u="sng" dirty="0" smtClean="0">
                <a:solidFill>
                  <a:schemeClr val="bg1"/>
                </a:solidFill>
                <a:latin typeface="Tahoma" pitchFamily="34" charset="0"/>
                <a:ea typeface="Tahoma" pitchFamily="34" charset="0"/>
                <a:cs typeface="Tahoma" pitchFamily="34" charset="0"/>
              </a:rPr>
              <a:t>I</a:t>
            </a:r>
            <a:r>
              <a:rPr lang="en-US" dirty="0" smtClean="0">
                <a:solidFill>
                  <a:srgbClr val="FFFF00"/>
                </a:solidFill>
                <a:latin typeface="Tahoma" pitchFamily="34" charset="0"/>
                <a:ea typeface="Tahoma" pitchFamily="34" charset="0"/>
                <a:cs typeface="Tahoma" pitchFamily="34" charset="0"/>
              </a:rPr>
              <a:t>n Despair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Those who are overwhelmed with financial ruin &amp; afflictions may decide to quit serving the Lord and/or their marriage. </a:t>
            </a:r>
          </a:p>
          <a:p>
            <a:pPr algn="ctr">
              <a:buNone/>
            </a:pPr>
            <a:endParaRPr lang="en-US" sz="1100" dirty="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rPr>
              <a:t>The disciples were ready to give up when Jesus died but they were revived when he showed he was alive and preached the gospel (Mark 16:11-16; Acts 1:1-3)</a:t>
            </a:r>
            <a:r>
              <a:rPr lang="en-US" sz="4400" dirty="0" smtClean="0">
                <a:solidFill>
                  <a:schemeClr val="bg1"/>
                </a:solidFill>
                <a:latin typeface="Tahoma" pitchFamily="34" charset="0"/>
                <a:ea typeface="Tahoma" pitchFamily="34" charset="0"/>
                <a:cs typeface="Tahoma" pitchFamily="34" charset="0"/>
                <a:sym typeface="Wingdings" pitchFamily="2" charset="2"/>
              </a:rPr>
              <a:t>.</a:t>
            </a:r>
          </a:p>
          <a:p>
            <a:pPr algn="ctr">
              <a:buNone/>
            </a:pPr>
            <a:endParaRPr lang="en-US" sz="14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Don’t quit- Fix your eyes on Jesus who finished the race so that you won’t grow weary and lose heart since he joyfully endured the cross (Hebrews 12:2-3).</a:t>
            </a:r>
          </a:p>
          <a:p>
            <a:pPr algn="ctr">
              <a:buNone/>
            </a:pPr>
            <a:endParaRPr lang="en-US" sz="1400" dirty="0" smtClean="0">
              <a:solidFill>
                <a:schemeClr val="bg1"/>
              </a:solidFill>
              <a:latin typeface="Tahoma" pitchFamily="34" charset="0"/>
              <a:ea typeface="Tahoma" pitchFamily="34" charset="0"/>
              <a:cs typeface="Tahoma" pitchFamily="34" charset="0"/>
              <a:sym typeface="Wingdings" pitchFamily="2" charset="2"/>
            </a:endParaRPr>
          </a:p>
          <a:p>
            <a:pPr algn="ctr">
              <a:buNone/>
            </a:pPr>
            <a:endParaRPr lang="en-US" sz="1000" dirty="0" smtClean="0">
              <a:solidFill>
                <a:schemeClr val="bg1"/>
              </a:solidFill>
              <a:latin typeface="Tahoma" pitchFamily="34" charset="0"/>
              <a:ea typeface="Tahoma" pitchFamily="34" charset="0"/>
              <a:cs typeface="Tahoma" pitchFamily="34" charset="0"/>
              <a:sym typeface="Wingdings" pitchFamily="2" charset="2"/>
            </a:endParaRPr>
          </a:p>
          <a:p>
            <a:pPr algn="ctr">
              <a:buNone/>
            </a:pPr>
            <a:endParaRPr lang="en-US" sz="1400" b="1" u="sng"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Overcoming Obstacles by Faith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5400" b="1" u="sng" dirty="0" smtClean="0">
                <a:solidFill>
                  <a:srgbClr val="FFFF00"/>
                </a:solidFill>
                <a:latin typeface="Tahoma" pitchFamily="34" charset="0"/>
                <a:ea typeface="Tahoma" pitchFamily="34" charset="0"/>
                <a:cs typeface="Tahoma" pitchFamily="34" charset="0"/>
              </a:rPr>
              <a:t>F</a:t>
            </a:r>
            <a:r>
              <a:rPr lang="en-US" sz="5400" dirty="0" smtClean="0">
                <a:solidFill>
                  <a:schemeClr val="bg1"/>
                </a:solidFill>
                <a:latin typeface="Tahoma" pitchFamily="34" charset="0"/>
                <a:ea typeface="Tahoma" pitchFamily="34" charset="0"/>
                <a:cs typeface="Tahoma" pitchFamily="34" charset="0"/>
              </a:rPr>
              <a:t>inancial Distress</a:t>
            </a:r>
          </a:p>
          <a:p>
            <a:pPr algn="ctr">
              <a:buNone/>
            </a:pPr>
            <a:endParaRPr lang="en-US" sz="1400" b="1" u="sng" dirty="0" smtClean="0">
              <a:solidFill>
                <a:schemeClr val="bg1"/>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A</a:t>
            </a:r>
            <a:r>
              <a:rPr lang="en-US" sz="5400" dirty="0" smtClean="0">
                <a:solidFill>
                  <a:schemeClr val="bg1"/>
                </a:solidFill>
                <a:latin typeface="Tahoma" pitchFamily="34" charset="0"/>
                <a:ea typeface="Tahoma" pitchFamily="34" charset="0"/>
                <a:cs typeface="Tahoma" pitchFamily="34" charset="0"/>
              </a:rPr>
              <a:t>fflictions </a:t>
            </a:r>
          </a:p>
          <a:p>
            <a:pPr algn="ctr">
              <a:buNone/>
            </a:pPr>
            <a:endParaRPr lang="en-US" sz="1400" b="1" u="sng" dirty="0" smtClean="0">
              <a:solidFill>
                <a:srgbClr val="FFFF00"/>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I</a:t>
            </a:r>
            <a:r>
              <a:rPr lang="en-US" sz="5400" dirty="0" smtClean="0">
                <a:solidFill>
                  <a:schemeClr val="bg1"/>
                </a:solidFill>
                <a:latin typeface="Tahoma" pitchFamily="34" charset="0"/>
                <a:ea typeface="Tahoma" pitchFamily="34" charset="0"/>
                <a:cs typeface="Tahoma" pitchFamily="34" charset="0"/>
              </a:rPr>
              <a:t>n Despair</a:t>
            </a:r>
          </a:p>
          <a:p>
            <a:pPr algn="ctr">
              <a:buNone/>
            </a:pPr>
            <a:endParaRPr lang="en-US" sz="1400" b="1" u="sng" dirty="0" smtClean="0">
              <a:solidFill>
                <a:srgbClr val="FFFF00"/>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T</a:t>
            </a:r>
            <a:r>
              <a:rPr lang="en-US" sz="5400" dirty="0" smtClean="0">
                <a:solidFill>
                  <a:schemeClr val="bg1"/>
                </a:solidFill>
                <a:latin typeface="Tahoma" pitchFamily="34" charset="0"/>
                <a:ea typeface="Tahoma" pitchFamily="34" charset="0"/>
                <a:cs typeface="Tahoma" pitchFamily="34" charset="0"/>
              </a:rPr>
              <a:t>emptations</a:t>
            </a:r>
          </a:p>
          <a:p>
            <a:pPr algn="ctr">
              <a:buNone/>
            </a:pPr>
            <a:endParaRPr lang="en-US" sz="1400" b="1" u="sng" dirty="0" smtClean="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Overcome </a:t>
            </a:r>
            <a:r>
              <a:rPr lang="en-US" b="1" u="sng" dirty="0" smtClean="0">
                <a:solidFill>
                  <a:schemeClr val="bg1"/>
                </a:solidFill>
                <a:latin typeface="Tahoma" pitchFamily="34" charset="0"/>
                <a:ea typeface="Tahoma" pitchFamily="34" charset="0"/>
                <a:cs typeface="Tahoma" pitchFamily="34" charset="0"/>
              </a:rPr>
              <a:t>T</a:t>
            </a:r>
            <a:r>
              <a:rPr lang="en-US" dirty="0" smtClean="0">
                <a:solidFill>
                  <a:srgbClr val="FFFF00"/>
                </a:solidFill>
                <a:latin typeface="Tahoma" pitchFamily="34" charset="0"/>
                <a:ea typeface="Tahoma" pitchFamily="34" charset="0"/>
                <a:cs typeface="Tahoma" pitchFamily="34" charset="0"/>
              </a:rPr>
              <a:t>emptation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Jesus overcame every temptation of the devil with Scripture (Matthew 4:1-11) and so can you. </a:t>
            </a:r>
          </a:p>
          <a:p>
            <a:pPr algn="ctr">
              <a:buNone/>
            </a:pPr>
            <a:endParaRPr lang="en-US" sz="1100" dirty="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rPr>
              <a:t>Don’t blame God as he does not tempt you but you chose to give in to your lust which gives birth to sin and then to death (James 1:13-16)</a:t>
            </a:r>
            <a:r>
              <a:rPr lang="en-US" sz="4400" dirty="0" smtClean="0">
                <a:solidFill>
                  <a:schemeClr val="bg1"/>
                </a:solidFill>
                <a:latin typeface="Tahoma" pitchFamily="34" charset="0"/>
                <a:ea typeface="Tahoma" pitchFamily="34" charset="0"/>
                <a:cs typeface="Tahoma" pitchFamily="34" charset="0"/>
                <a:sym typeface="Wingdings" pitchFamily="2" charset="2"/>
              </a:rPr>
              <a:t>.</a:t>
            </a:r>
          </a:p>
          <a:p>
            <a:pPr algn="ctr">
              <a:buNone/>
            </a:pPr>
            <a:endParaRPr lang="en-US" sz="14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God has promised the godly that He will not give you more than you can bear, He will deliver you from it, and keep the unrighteousness under punishment for the day of judgment- they will not get away with it.                        (1 Cor. 10:13; 2 Peter 2:9)</a:t>
            </a:r>
            <a:endParaRPr lang="en-US" sz="1400" dirty="0" smtClean="0">
              <a:solidFill>
                <a:schemeClr val="bg1"/>
              </a:solidFill>
              <a:latin typeface="Tahoma" pitchFamily="34" charset="0"/>
              <a:ea typeface="Tahoma" pitchFamily="34" charset="0"/>
              <a:cs typeface="Tahoma" pitchFamily="34" charset="0"/>
              <a:sym typeface="Wingdings" pitchFamily="2" charset="2"/>
            </a:endParaRPr>
          </a:p>
          <a:p>
            <a:pPr algn="ctr">
              <a:buNone/>
            </a:pPr>
            <a:endParaRPr lang="en-US" sz="1000" dirty="0" smtClean="0">
              <a:solidFill>
                <a:schemeClr val="bg1"/>
              </a:solidFill>
              <a:latin typeface="Tahoma" pitchFamily="34" charset="0"/>
              <a:ea typeface="Tahoma" pitchFamily="34" charset="0"/>
              <a:cs typeface="Tahoma" pitchFamily="34" charset="0"/>
              <a:sym typeface="Wingdings" pitchFamily="2" charset="2"/>
            </a:endParaRPr>
          </a:p>
          <a:p>
            <a:pPr algn="ctr">
              <a:buNone/>
            </a:pPr>
            <a:endParaRPr lang="en-US" sz="1400" b="1" u="sng"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Overcoming Obstacles by Faith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5400" b="1" u="sng" dirty="0" smtClean="0">
                <a:solidFill>
                  <a:srgbClr val="FFFF00"/>
                </a:solidFill>
                <a:latin typeface="Tahoma" pitchFamily="34" charset="0"/>
                <a:ea typeface="Tahoma" pitchFamily="34" charset="0"/>
                <a:cs typeface="Tahoma" pitchFamily="34" charset="0"/>
              </a:rPr>
              <a:t>F</a:t>
            </a:r>
            <a:r>
              <a:rPr lang="en-US" sz="5400" dirty="0" smtClean="0">
                <a:solidFill>
                  <a:schemeClr val="bg1"/>
                </a:solidFill>
                <a:latin typeface="Tahoma" pitchFamily="34" charset="0"/>
                <a:ea typeface="Tahoma" pitchFamily="34" charset="0"/>
                <a:cs typeface="Tahoma" pitchFamily="34" charset="0"/>
              </a:rPr>
              <a:t>inancial Distress</a:t>
            </a:r>
          </a:p>
          <a:p>
            <a:pPr algn="ctr">
              <a:buNone/>
            </a:pPr>
            <a:endParaRPr lang="en-US" sz="1400" b="1" u="sng" dirty="0" smtClean="0">
              <a:solidFill>
                <a:schemeClr val="bg1"/>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A</a:t>
            </a:r>
            <a:r>
              <a:rPr lang="en-US" sz="5400" dirty="0" smtClean="0">
                <a:solidFill>
                  <a:schemeClr val="bg1"/>
                </a:solidFill>
                <a:latin typeface="Tahoma" pitchFamily="34" charset="0"/>
                <a:ea typeface="Tahoma" pitchFamily="34" charset="0"/>
                <a:cs typeface="Tahoma" pitchFamily="34" charset="0"/>
              </a:rPr>
              <a:t>fflictions </a:t>
            </a:r>
          </a:p>
          <a:p>
            <a:pPr algn="ctr">
              <a:buNone/>
            </a:pPr>
            <a:endParaRPr lang="en-US" sz="1400" b="1" u="sng" dirty="0" smtClean="0">
              <a:solidFill>
                <a:srgbClr val="FFFF00"/>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I</a:t>
            </a:r>
            <a:r>
              <a:rPr lang="en-US" sz="5400" dirty="0" smtClean="0">
                <a:solidFill>
                  <a:schemeClr val="bg1"/>
                </a:solidFill>
                <a:latin typeface="Tahoma" pitchFamily="34" charset="0"/>
                <a:ea typeface="Tahoma" pitchFamily="34" charset="0"/>
                <a:cs typeface="Tahoma" pitchFamily="34" charset="0"/>
              </a:rPr>
              <a:t>n Despair</a:t>
            </a:r>
          </a:p>
          <a:p>
            <a:pPr algn="ctr">
              <a:buNone/>
            </a:pPr>
            <a:endParaRPr lang="en-US" sz="1400" b="1" u="sng" dirty="0" smtClean="0">
              <a:solidFill>
                <a:srgbClr val="FFFF00"/>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T</a:t>
            </a:r>
            <a:r>
              <a:rPr lang="en-US" sz="5400" dirty="0" smtClean="0">
                <a:solidFill>
                  <a:schemeClr val="bg1"/>
                </a:solidFill>
                <a:latin typeface="Tahoma" pitchFamily="34" charset="0"/>
                <a:ea typeface="Tahoma" pitchFamily="34" charset="0"/>
                <a:cs typeface="Tahoma" pitchFamily="34" charset="0"/>
              </a:rPr>
              <a:t>emptations</a:t>
            </a:r>
          </a:p>
          <a:p>
            <a:pPr algn="ctr">
              <a:buNone/>
            </a:pPr>
            <a:endParaRPr lang="en-US" sz="1400" b="1" u="sng" dirty="0" smtClean="0">
              <a:solidFill>
                <a:srgbClr val="FFFF00"/>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H</a:t>
            </a:r>
            <a:r>
              <a:rPr lang="en-US" sz="5400" dirty="0" smtClean="0">
                <a:solidFill>
                  <a:schemeClr val="bg1"/>
                </a:solidFill>
                <a:latin typeface="Tahoma" pitchFamily="34" charset="0"/>
                <a:ea typeface="Tahoma" pitchFamily="34" charset="0"/>
                <a:cs typeface="Tahoma" pitchFamily="34" charset="0"/>
              </a:rPr>
              <a:t>ades and Hell</a:t>
            </a:r>
            <a:endParaRPr lang="en-US" sz="5400" b="1" u="sng"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Overcome </a:t>
            </a:r>
            <a:r>
              <a:rPr lang="en-US" b="1" u="sng" dirty="0" smtClean="0">
                <a:solidFill>
                  <a:schemeClr val="bg1"/>
                </a:solidFill>
                <a:latin typeface="Tahoma" pitchFamily="34" charset="0"/>
                <a:ea typeface="Tahoma" pitchFamily="34" charset="0"/>
                <a:cs typeface="Tahoma" pitchFamily="34" charset="0"/>
              </a:rPr>
              <a:t>H</a:t>
            </a:r>
            <a:r>
              <a:rPr lang="en-US" dirty="0" smtClean="0">
                <a:solidFill>
                  <a:srgbClr val="FFFF00"/>
                </a:solidFill>
                <a:latin typeface="Tahoma" pitchFamily="34" charset="0"/>
                <a:ea typeface="Tahoma" pitchFamily="34" charset="0"/>
                <a:cs typeface="Tahoma" pitchFamily="34" charset="0"/>
              </a:rPr>
              <a:t>ades and Hell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a:bodyPr>
          <a:lstStyle/>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Death is a fearful thing for after it is the judgment (Heb. 9:27). </a:t>
            </a:r>
          </a:p>
          <a:p>
            <a:pPr algn="ctr">
              <a:buNone/>
            </a:pPr>
            <a:endParaRPr lang="en-US" sz="1000" dirty="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Jesus overcame the devil (he had the power of death) through His sacrifice- we don’t have to be afraid (Heb. 2:9, 14-15). </a:t>
            </a:r>
          </a:p>
          <a:p>
            <a:pPr algn="ctr">
              <a:buNone/>
            </a:pPr>
            <a:endParaRPr lang="en-US" sz="10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Jesus promised to build His church and the gates of Hades would not prevail against it and it didn’t (Matt. 16:18; Ax. 2).</a:t>
            </a:r>
          </a:p>
          <a:p>
            <a:pPr algn="ctr">
              <a:buNone/>
            </a:pPr>
            <a:endParaRPr lang="en-US" sz="11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 Because of </a:t>
            </a:r>
            <a:r>
              <a:rPr lang="en-US" sz="4300" dirty="0" smtClean="0">
                <a:solidFill>
                  <a:schemeClr val="bg1"/>
                </a:solidFill>
                <a:latin typeface="Tahoma" pitchFamily="34" charset="0"/>
                <a:ea typeface="Tahoma" pitchFamily="34" charset="0"/>
                <a:cs typeface="Tahoma" pitchFamily="34" charset="0"/>
                <a:sym typeface="Wingdings" pitchFamily="2" charset="2"/>
              </a:rPr>
              <a:t>His resurrection, he has the keys of death and Hades (Rev. 1:18) and the saints will have victory over the grave through the Lord Jesus Christ (1 Cor. 15:55-58).</a:t>
            </a:r>
          </a:p>
          <a:p>
            <a:pPr algn="ctr">
              <a:buNone/>
            </a:pPr>
            <a:endParaRPr lang="en-US" sz="11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Those who overcome will not suffer the pain of hell (Rev. 2:11).</a:t>
            </a:r>
          </a:p>
          <a:p>
            <a:pPr algn="ctr">
              <a:buNone/>
            </a:pPr>
            <a:endParaRPr lang="en-US" sz="1000" dirty="0" smtClean="0">
              <a:solidFill>
                <a:schemeClr val="bg1"/>
              </a:solidFill>
              <a:latin typeface="Tahoma" pitchFamily="34" charset="0"/>
              <a:ea typeface="Tahoma" pitchFamily="34" charset="0"/>
              <a:cs typeface="Tahoma" pitchFamily="34" charset="0"/>
              <a:sym typeface="Wingdings" pitchFamily="2" charset="2"/>
            </a:endParaRPr>
          </a:p>
          <a:p>
            <a:pPr algn="ctr">
              <a:buNone/>
            </a:pPr>
            <a:endParaRPr lang="en-US" sz="1400" b="1" u="sng"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a:bodyPr>
          <a:lstStyle/>
          <a:p>
            <a:pPr algn="ctr">
              <a:buNone/>
            </a:pPr>
            <a:r>
              <a:rPr lang="en-US" sz="5400" dirty="0" smtClean="0">
                <a:solidFill>
                  <a:srgbClr val="FFFF00"/>
                </a:solidFill>
                <a:latin typeface="Tahoma" pitchFamily="34" charset="0"/>
                <a:ea typeface="Tahoma" pitchFamily="34" charset="0"/>
                <a:cs typeface="Tahoma" pitchFamily="34" charset="0"/>
                <a:sym typeface="Wingdings" pitchFamily="2" charset="2"/>
              </a:rPr>
              <a:t>Conclusion</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From all appearances it looks like Christians are losers.            (we are sinners, unpopular, insulted, isolated, and rejected) </a:t>
            </a:r>
          </a:p>
          <a:p>
            <a:pPr algn="ctr">
              <a:buNone/>
            </a:pPr>
            <a:endParaRPr lang="en-US" sz="900" dirty="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300" smtClean="0">
                <a:solidFill>
                  <a:schemeClr val="bg1"/>
                </a:solidFill>
                <a:latin typeface="Tahoma" pitchFamily="34" charset="0"/>
                <a:ea typeface="Tahoma" pitchFamily="34" charset="0"/>
                <a:cs typeface="Tahoma" pitchFamily="34" charset="0"/>
                <a:sym typeface="Wingdings" pitchFamily="2" charset="2"/>
              </a:rPr>
              <a:t>But we walk </a:t>
            </a:r>
            <a:r>
              <a:rPr lang="en-US" sz="4300" dirty="0" smtClean="0">
                <a:solidFill>
                  <a:schemeClr val="bg1"/>
                </a:solidFill>
                <a:latin typeface="Tahoma" pitchFamily="34" charset="0"/>
                <a:ea typeface="Tahoma" pitchFamily="34" charset="0"/>
                <a:cs typeface="Tahoma" pitchFamily="34" charset="0"/>
                <a:sym typeface="Wingdings" pitchFamily="2" charset="2"/>
              </a:rPr>
              <a:t>by faith, not by sight &amp; are more than conquerors through Christ who loved us (Rom. 8:37; 2 Cor. 5:7). </a:t>
            </a:r>
          </a:p>
          <a:p>
            <a:pPr algn="ctr">
              <a:buNone/>
            </a:pPr>
            <a:endParaRPr lang="en-US" sz="9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Whether we are enduring through financial distress, afflictions, despair, temptations, the fear of Hades &amp; Hell, these are not worthy to be compared with the glories to follow (Ro. 8:18)! </a:t>
            </a:r>
          </a:p>
          <a:p>
            <a:pPr algn="ctr">
              <a:buNone/>
            </a:pPr>
            <a:endParaRPr lang="en-US" sz="9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 Will you </a:t>
            </a:r>
            <a:r>
              <a:rPr lang="en-US" sz="4300" dirty="0" smtClean="0">
                <a:solidFill>
                  <a:schemeClr val="bg1"/>
                </a:solidFill>
                <a:latin typeface="Tahoma" pitchFamily="34" charset="0"/>
                <a:ea typeface="Tahoma" pitchFamily="34" charset="0"/>
                <a:cs typeface="Tahoma" pitchFamily="34" charset="0"/>
                <a:sym typeface="Wingdings" pitchFamily="2" charset="2"/>
              </a:rPr>
              <a:t>allow any of these things to separate you from the love of God which is in Christ Jesus our Lord (Ro. 8:31-39)? </a:t>
            </a:r>
          </a:p>
          <a:p>
            <a:pPr algn="ctr">
              <a:buNone/>
            </a:pPr>
            <a:endParaRPr lang="en-US" sz="900" dirty="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Faith is the victory that overcomes the world (1 John 5:4). </a:t>
            </a:r>
          </a:p>
          <a:p>
            <a:pPr algn="ctr">
              <a:buNone/>
            </a:pPr>
            <a:endParaRPr lang="en-US" sz="1400" b="1" u="sng"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p:cTn id="4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rmAutofit fontScale="90000"/>
          </a:bodyPr>
          <a:lstStyle/>
          <a:p>
            <a:r>
              <a:rPr lang="en-US" sz="5400" dirty="0" smtClean="0">
                <a:solidFill>
                  <a:srgbClr val="FFFF00"/>
                </a:solidFill>
                <a:latin typeface="Tahoma" pitchFamily="34" charset="0"/>
                <a:ea typeface="Tahoma" pitchFamily="34" charset="0"/>
                <a:cs typeface="Tahoma" pitchFamily="34" charset="0"/>
              </a:rPr>
              <a:t>Jesus said, “He who Overcomes”… (Revelation)</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14400"/>
            <a:ext cx="14630400" cy="7315200"/>
          </a:xfrm>
        </p:spPr>
        <p:txBody>
          <a:bodyPr>
            <a:normAutofit fontScale="92500"/>
          </a:bodyPr>
          <a:lstStyle/>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…”I will give to eat of the tree of life” (2:7) </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…”shall not be hurt by the second death” (2:11). </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….”I will give manna to eat…give him a white stone” (2:17)</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…”I will give power over the nations” (2:26)</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  …”shall be clothed in white garments…”I will not blot out His name from the Book of Life…I will confess His name…” (3:5)</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…”I will make him a pillar in the temple of My God” (3:12)</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…”I will grant to sit with Me on My throne” (3:21)</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…”shall inherit all things-I’ll be His God-he’ll be My son” (21:7) </a:t>
            </a:r>
          </a:p>
          <a:p>
            <a:pPr algn="ctr">
              <a:buNone/>
            </a:pPr>
            <a:r>
              <a:rPr lang="en-US" sz="4300" dirty="0" smtClean="0">
                <a:solidFill>
                  <a:schemeClr val="bg1"/>
                </a:solidFill>
                <a:latin typeface="Tahoma" pitchFamily="34" charset="0"/>
                <a:ea typeface="Tahoma" pitchFamily="34" charset="0"/>
                <a:cs typeface="Tahoma" pitchFamily="34" charset="0"/>
                <a:sym typeface="Wingdings" pitchFamily="2" charset="2"/>
              </a:rPr>
              <a:t>But you can only overcome if you’re in Christ (Acts 2:38; 8:22)!</a:t>
            </a:r>
          </a:p>
          <a:p>
            <a:pPr algn="ctr">
              <a:buNone/>
            </a:pPr>
            <a:endParaRPr lang="en-US" sz="1400" b="1" u="sng"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184- Without Him</a:t>
            </a:r>
          </a:p>
          <a:p>
            <a:pPr>
              <a:buNone/>
            </a:pPr>
            <a:r>
              <a:rPr lang="en-US" dirty="0" smtClean="0">
                <a:solidFill>
                  <a:schemeClr val="bg1"/>
                </a:solidFill>
                <a:latin typeface="Tahoma" pitchFamily="34" charset="0"/>
                <a:ea typeface="Tahoma" pitchFamily="34" charset="0"/>
                <a:cs typeface="Tahoma" pitchFamily="34" charset="0"/>
              </a:rPr>
              <a:t>43s- Thank You Lord</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576- Faith is the Victory</a:t>
            </a:r>
          </a:p>
          <a:p>
            <a:pPr>
              <a:buNone/>
            </a:pPr>
            <a:r>
              <a:rPr lang="en-US" dirty="0" smtClean="0">
                <a:solidFill>
                  <a:schemeClr val="bg1"/>
                </a:solidFill>
                <a:latin typeface="Tahoma" pitchFamily="34" charset="0"/>
                <a:ea typeface="Tahoma" pitchFamily="34" charset="0"/>
                <a:cs typeface="Tahoma" pitchFamily="34" charset="0"/>
              </a:rPr>
              <a:t>263- Is Thy Heart Right with God?</a:t>
            </a:r>
          </a:p>
          <a:p>
            <a:pPr>
              <a:buNone/>
            </a:pPr>
            <a:r>
              <a:rPr lang="en-US" dirty="0" smtClean="0">
                <a:solidFill>
                  <a:schemeClr val="bg1"/>
                </a:solidFill>
                <a:latin typeface="Tahoma" pitchFamily="34" charset="0"/>
                <a:ea typeface="Tahoma" pitchFamily="34" charset="0"/>
                <a:cs typeface="Tahoma" pitchFamily="34" charset="0"/>
              </a:rPr>
              <a:t>86s- Have You Seen Jesus my Lord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0"/>
            <a:ext cx="9601200" cy="8229600"/>
          </a:xfrm>
        </p:spPr>
        <p:txBody>
          <a:bodyPr>
            <a:normAutofit/>
          </a:bodyPr>
          <a:lstStyle/>
          <a:p>
            <a:r>
              <a:rPr lang="en-US" sz="13300" dirty="0" smtClean="0">
                <a:solidFill>
                  <a:srgbClr val="FFFF00"/>
                </a:solidFill>
                <a:latin typeface="Tahoma" pitchFamily="34" charset="0"/>
                <a:ea typeface="Tahoma" pitchFamily="34" charset="0"/>
                <a:cs typeface="Tahoma" pitchFamily="34" charset="0"/>
              </a:rPr>
              <a:t>Overcoming Obstacles by Faith</a:t>
            </a:r>
            <a:endParaRPr lang="en-US" sz="13300" dirty="0">
              <a:solidFill>
                <a:srgbClr val="FFFF00"/>
              </a:solidFill>
              <a:latin typeface="Tahoma" pitchFamily="34" charset="0"/>
              <a:ea typeface="Tahoma" pitchFamily="34" charset="0"/>
              <a:cs typeface="Tahoma" pitchFamily="34" charset="0"/>
            </a:endParaRPr>
          </a:p>
        </p:txBody>
      </p:sp>
      <p:pic>
        <p:nvPicPr>
          <p:cNvPr id="15362" name="Picture 2" descr="https://encrypted-tbn0.gstatic.com/images?q=tbn:ANd9GcQHnaLskPMcedmVx2_vohEinRWYt7Qd_28DuwNygluA_pkOn68J"/>
          <p:cNvPicPr>
            <a:picLocks noChangeAspect="1" noChangeArrowheads="1"/>
          </p:cNvPicPr>
          <p:nvPr/>
        </p:nvPicPr>
        <p:blipFill>
          <a:blip r:embed="rId2" cstate="print"/>
          <a:srcRect/>
          <a:stretch>
            <a:fillRect/>
          </a:stretch>
        </p:blipFill>
        <p:spPr bwMode="auto">
          <a:xfrm>
            <a:off x="97584" y="1066800"/>
            <a:ext cx="4952209" cy="62960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If you play sports, you want to win.</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you are going to win the championship, you will likely have to overcome many obstacles to receive the prize.</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Spiritually, we desire to go to heaven, but there are many obstacles to that eternal goal.</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have all failed (if we are accountable) or will fail.</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are few in number (unpopular in the world, don’t have many friends, insulted for following Christ)</a:t>
            </a:r>
          </a:p>
          <a:p>
            <a:pPr algn="ctr">
              <a:buNone/>
            </a:pP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We must remember that Jesus overcame many obstacles in doing His Father’s will (despised &amp; rejected of men,  unpopular, his disciples fled when he was arrested, Peter denied him 3X, Judas betrayed him, &amp; the religious leaders stirred up the people to have him crucified)</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 But He was raised from the </a:t>
            </a:r>
            <a:r>
              <a:rPr lang="en-US" sz="4300" dirty="0" smtClean="0">
                <a:solidFill>
                  <a:schemeClr val="bg1"/>
                </a:solidFill>
                <a:latin typeface="Tahoma" pitchFamily="34" charset="0"/>
                <a:ea typeface="Tahoma" pitchFamily="34" charset="0"/>
                <a:cs typeface="Tahoma" pitchFamily="34" charset="0"/>
              </a:rPr>
              <a:t>dead.</a:t>
            </a: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In this sermon we will learn how to overcome obstacles which can only be done by faith in Jesus.</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“Faith is the victory that overcomes the world” (1 Jn. 5:4).</a:t>
            </a:r>
          </a:p>
          <a:p>
            <a:pPr algn="ctr">
              <a:buNone/>
            </a:pP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Overcoming Obstacles by Faith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5400" b="1" u="sng" dirty="0" smtClean="0">
                <a:solidFill>
                  <a:srgbClr val="FFFF00"/>
                </a:solidFill>
                <a:latin typeface="Tahoma" pitchFamily="34" charset="0"/>
                <a:ea typeface="Tahoma" pitchFamily="34" charset="0"/>
                <a:cs typeface="Tahoma" pitchFamily="34" charset="0"/>
              </a:rPr>
              <a:t>F</a:t>
            </a:r>
            <a:r>
              <a:rPr lang="en-US" sz="5400" dirty="0" smtClean="0">
                <a:solidFill>
                  <a:schemeClr val="bg1"/>
                </a:solidFill>
                <a:latin typeface="Tahoma" pitchFamily="34" charset="0"/>
                <a:ea typeface="Tahoma" pitchFamily="34" charset="0"/>
                <a:cs typeface="Tahoma" pitchFamily="34" charset="0"/>
              </a:rPr>
              <a:t>inancial Distress</a:t>
            </a:r>
          </a:p>
          <a:p>
            <a:pPr algn="ctr">
              <a:buNone/>
            </a:pPr>
            <a:endParaRPr lang="en-US" sz="1400" b="1" u="sng"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Overcoming </a:t>
            </a:r>
            <a:r>
              <a:rPr lang="en-US" b="1" u="sng" dirty="0" smtClean="0">
                <a:solidFill>
                  <a:schemeClr val="bg1"/>
                </a:solidFill>
                <a:latin typeface="Tahoma" pitchFamily="34" charset="0"/>
                <a:ea typeface="Tahoma" pitchFamily="34" charset="0"/>
                <a:cs typeface="Tahoma" pitchFamily="34" charset="0"/>
              </a:rPr>
              <a:t>F</a:t>
            </a:r>
            <a:r>
              <a:rPr lang="en-US" dirty="0" smtClean="0">
                <a:solidFill>
                  <a:srgbClr val="FFFF00"/>
                </a:solidFill>
                <a:latin typeface="Tahoma" pitchFamily="34" charset="0"/>
                <a:ea typeface="Tahoma" pitchFamily="34" charset="0"/>
                <a:cs typeface="Tahoma" pitchFamily="34" charset="0"/>
              </a:rPr>
              <a:t>inancial Distress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Many are struggling to pay their bills including Christians. (unemployed, rising cost of health care &amp; medicine)</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Christ left the riches of heaven to be poor on earth and lived that way (2 Cor. 8</a:t>
            </a:r>
            <a:r>
              <a:rPr lang="en-US" sz="4400" dirty="0" smtClean="0">
                <a:solidFill>
                  <a:schemeClr val="bg1"/>
                </a:solidFill>
                <a:latin typeface="Tahoma" pitchFamily="34" charset="0"/>
                <a:ea typeface="Tahoma" pitchFamily="34" charset="0"/>
                <a:cs typeface="Tahoma" pitchFamily="34" charset="0"/>
                <a:sym typeface="Wingdings" pitchFamily="2" charset="2"/>
              </a:rPr>
              <a:t>:9; Luke 2:7; 9:58; Mt. 13:55).</a:t>
            </a:r>
          </a:p>
          <a:p>
            <a:pPr algn="ctr">
              <a:buNone/>
            </a:pPr>
            <a:endParaRPr lang="en-US" sz="14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Job lost all of his wealth, yet held on to his faith saying,  “I know that My Redeemer lives” (Job 19:25).</a:t>
            </a:r>
          </a:p>
          <a:p>
            <a:pPr algn="ctr">
              <a:buNone/>
            </a:pPr>
            <a:endParaRPr lang="en-US" sz="14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Don’t worry about tomorrow or put your trust in riches but on God who will supply your needs if you seek His  kingdom first (1 Tim. 6:17-19; Matt. 6:33-34).</a:t>
            </a:r>
          </a:p>
          <a:p>
            <a:pPr algn="ctr">
              <a:buNone/>
            </a:pPr>
            <a:endParaRPr lang="en-US" sz="1000" dirty="0" smtClean="0">
              <a:solidFill>
                <a:schemeClr val="bg1"/>
              </a:solidFill>
              <a:latin typeface="Tahoma" pitchFamily="34" charset="0"/>
              <a:ea typeface="Tahoma" pitchFamily="34" charset="0"/>
              <a:cs typeface="Tahoma" pitchFamily="34" charset="0"/>
              <a:sym typeface="Wingdings" pitchFamily="2" charset="2"/>
            </a:endParaRPr>
          </a:p>
          <a:p>
            <a:pPr algn="ctr">
              <a:buNone/>
            </a:pPr>
            <a:endParaRPr lang="en-US" sz="1400" b="1" u="sng"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Overcoming Obstacles by Faith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5400" b="1" u="sng" dirty="0" smtClean="0">
                <a:solidFill>
                  <a:srgbClr val="FFFF00"/>
                </a:solidFill>
                <a:latin typeface="Tahoma" pitchFamily="34" charset="0"/>
                <a:ea typeface="Tahoma" pitchFamily="34" charset="0"/>
                <a:cs typeface="Tahoma" pitchFamily="34" charset="0"/>
              </a:rPr>
              <a:t>F</a:t>
            </a:r>
            <a:r>
              <a:rPr lang="en-US" sz="5400" dirty="0" smtClean="0">
                <a:solidFill>
                  <a:schemeClr val="bg1"/>
                </a:solidFill>
                <a:latin typeface="Tahoma" pitchFamily="34" charset="0"/>
                <a:ea typeface="Tahoma" pitchFamily="34" charset="0"/>
                <a:cs typeface="Tahoma" pitchFamily="34" charset="0"/>
              </a:rPr>
              <a:t>inancial Distress</a:t>
            </a:r>
          </a:p>
          <a:p>
            <a:pPr algn="ctr">
              <a:buNone/>
            </a:pPr>
            <a:endParaRPr lang="en-US" sz="1400" b="1" u="sng" dirty="0" smtClean="0">
              <a:solidFill>
                <a:schemeClr val="bg1"/>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A</a:t>
            </a:r>
            <a:r>
              <a:rPr lang="en-US" sz="5400" dirty="0" smtClean="0">
                <a:solidFill>
                  <a:schemeClr val="bg1"/>
                </a:solidFill>
                <a:latin typeface="Tahoma" pitchFamily="34" charset="0"/>
                <a:ea typeface="Tahoma" pitchFamily="34" charset="0"/>
                <a:cs typeface="Tahoma" pitchFamily="34" charset="0"/>
              </a:rPr>
              <a:t>fflictions </a:t>
            </a:r>
          </a:p>
          <a:p>
            <a:pPr algn="ctr">
              <a:buNone/>
            </a:pPr>
            <a:endParaRPr lang="en-US" sz="1400" b="1" u="sng" dirty="0" smtClean="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Overcoming </a:t>
            </a:r>
            <a:r>
              <a:rPr lang="en-US" b="1" u="sng" dirty="0" smtClean="0">
                <a:solidFill>
                  <a:schemeClr val="bg1"/>
                </a:solidFill>
                <a:latin typeface="Tahoma" pitchFamily="34" charset="0"/>
                <a:ea typeface="Tahoma" pitchFamily="34" charset="0"/>
                <a:cs typeface="Tahoma" pitchFamily="34" charset="0"/>
              </a:rPr>
              <a:t>A</a:t>
            </a:r>
            <a:r>
              <a:rPr lang="en-US" dirty="0" smtClean="0">
                <a:solidFill>
                  <a:srgbClr val="FFFF00"/>
                </a:solidFill>
                <a:latin typeface="Tahoma" pitchFamily="34" charset="0"/>
                <a:ea typeface="Tahoma" pitchFamily="34" charset="0"/>
                <a:cs typeface="Tahoma" pitchFamily="34" charset="0"/>
              </a:rPr>
              <a:t>fflictions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Many brethren have chronic diseases, sicknesses, or pains in their body and/or are suffering persecution for Jesus. </a:t>
            </a:r>
          </a:p>
          <a:p>
            <a:pPr algn="ctr">
              <a:buNone/>
            </a:pPr>
            <a:endParaRPr lang="en-US" sz="1100" dirty="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rPr>
              <a:t>Jesus learned to obey through his suffering &amp; can sympathize with us so that we can go boldly to God’s throne to receive mercy to help in our time of need (Heb. 5:8; 4:14-16)</a:t>
            </a:r>
            <a:r>
              <a:rPr lang="en-US" sz="4400" dirty="0" smtClean="0">
                <a:solidFill>
                  <a:schemeClr val="bg1"/>
                </a:solidFill>
                <a:latin typeface="Tahoma" pitchFamily="34" charset="0"/>
                <a:ea typeface="Tahoma" pitchFamily="34" charset="0"/>
                <a:cs typeface="Tahoma" pitchFamily="34" charset="0"/>
                <a:sym typeface="Wingdings" pitchFamily="2" charset="2"/>
              </a:rPr>
              <a:t>.</a:t>
            </a:r>
          </a:p>
          <a:p>
            <a:pPr algn="ctr">
              <a:buNone/>
            </a:pPr>
            <a:endParaRPr lang="en-US" sz="14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Paul had a thorn in the flesh &amp; prayed three times for removal- The Lord said, “My grace is sufficient for you, for power is perfected in weakness” (2 Cor. 12:9)</a:t>
            </a:r>
          </a:p>
          <a:p>
            <a:pPr algn="ctr">
              <a:buNone/>
            </a:pPr>
            <a:endParaRPr lang="en-US" sz="1400" dirty="0" smtClean="0">
              <a:solidFill>
                <a:schemeClr val="bg1"/>
              </a:solidFill>
              <a:latin typeface="Tahoma" pitchFamily="34" charset="0"/>
              <a:ea typeface="Tahoma" pitchFamily="34" charset="0"/>
              <a:cs typeface="Tahoma" pitchFamily="34" charset="0"/>
              <a:sym typeface="Wingdings" pitchFamily="2" charset="2"/>
            </a:endParaRPr>
          </a:p>
          <a:p>
            <a:pPr algn="ctr">
              <a:buNone/>
            </a:pPr>
            <a:r>
              <a:rPr lang="en-US" sz="4400" dirty="0" smtClean="0">
                <a:solidFill>
                  <a:schemeClr val="bg1"/>
                </a:solidFill>
                <a:latin typeface="Tahoma" pitchFamily="34" charset="0"/>
                <a:ea typeface="Tahoma" pitchFamily="34" charset="0"/>
                <a:cs typeface="Tahoma" pitchFamily="34" charset="0"/>
                <a:sym typeface="Wingdings" pitchFamily="2" charset="2"/>
              </a:rPr>
              <a:t>As Paul did, we will suffer afflictions in the flesh but the Lord has promised to rescue us from them all so we should say, “I can do all things through Christ who strengthens me.    (2 Timothy 3:10-12; Phil. 4:13)</a:t>
            </a:r>
          </a:p>
          <a:p>
            <a:pPr algn="ctr">
              <a:buNone/>
            </a:pPr>
            <a:endParaRPr lang="en-US" sz="1000" dirty="0" smtClean="0">
              <a:solidFill>
                <a:schemeClr val="bg1"/>
              </a:solidFill>
              <a:latin typeface="Tahoma" pitchFamily="34" charset="0"/>
              <a:ea typeface="Tahoma" pitchFamily="34" charset="0"/>
              <a:cs typeface="Tahoma" pitchFamily="34" charset="0"/>
              <a:sym typeface="Wingdings" pitchFamily="2" charset="2"/>
            </a:endParaRPr>
          </a:p>
          <a:p>
            <a:pPr algn="ctr">
              <a:buNone/>
            </a:pPr>
            <a:endParaRPr lang="en-US" sz="1400" b="1" u="sng"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Overcoming Obstacles by Faith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5400" b="1" u="sng" dirty="0" smtClean="0">
                <a:solidFill>
                  <a:srgbClr val="FFFF00"/>
                </a:solidFill>
                <a:latin typeface="Tahoma" pitchFamily="34" charset="0"/>
                <a:ea typeface="Tahoma" pitchFamily="34" charset="0"/>
                <a:cs typeface="Tahoma" pitchFamily="34" charset="0"/>
              </a:rPr>
              <a:t>F</a:t>
            </a:r>
            <a:r>
              <a:rPr lang="en-US" sz="5400" dirty="0" smtClean="0">
                <a:solidFill>
                  <a:schemeClr val="bg1"/>
                </a:solidFill>
                <a:latin typeface="Tahoma" pitchFamily="34" charset="0"/>
                <a:ea typeface="Tahoma" pitchFamily="34" charset="0"/>
                <a:cs typeface="Tahoma" pitchFamily="34" charset="0"/>
              </a:rPr>
              <a:t>inancial Distress</a:t>
            </a:r>
          </a:p>
          <a:p>
            <a:pPr algn="ctr">
              <a:buNone/>
            </a:pPr>
            <a:endParaRPr lang="en-US" sz="1400" b="1" u="sng" dirty="0" smtClean="0">
              <a:solidFill>
                <a:schemeClr val="bg1"/>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A</a:t>
            </a:r>
            <a:r>
              <a:rPr lang="en-US" sz="5400" dirty="0" smtClean="0">
                <a:solidFill>
                  <a:schemeClr val="bg1"/>
                </a:solidFill>
                <a:latin typeface="Tahoma" pitchFamily="34" charset="0"/>
                <a:ea typeface="Tahoma" pitchFamily="34" charset="0"/>
                <a:cs typeface="Tahoma" pitchFamily="34" charset="0"/>
              </a:rPr>
              <a:t>fflictions </a:t>
            </a:r>
          </a:p>
          <a:p>
            <a:pPr algn="ctr">
              <a:buNone/>
            </a:pPr>
            <a:endParaRPr lang="en-US" sz="1400" b="1" u="sng" dirty="0" smtClean="0">
              <a:solidFill>
                <a:srgbClr val="FFFF00"/>
              </a:solidFill>
              <a:latin typeface="Tahoma" pitchFamily="34" charset="0"/>
              <a:ea typeface="Tahoma" pitchFamily="34" charset="0"/>
              <a:cs typeface="Tahoma" pitchFamily="34" charset="0"/>
            </a:endParaRPr>
          </a:p>
          <a:p>
            <a:pPr algn="ctr">
              <a:buNone/>
            </a:pPr>
            <a:r>
              <a:rPr lang="en-US" sz="5400" b="1" u="sng" dirty="0" smtClean="0">
                <a:solidFill>
                  <a:srgbClr val="FFFF00"/>
                </a:solidFill>
                <a:latin typeface="Tahoma" pitchFamily="34" charset="0"/>
                <a:ea typeface="Tahoma" pitchFamily="34" charset="0"/>
                <a:cs typeface="Tahoma" pitchFamily="34" charset="0"/>
              </a:rPr>
              <a:t>I</a:t>
            </a:r>
            <a:r>
              <a:rPr lang="en-US" sz="5400" dirty="0" smtClean="0">
                <a:solidFill>
                  <a:schemeClr val="bg1"/>
                </a:solidFill>
                <a:latin typeface="Tahoma" pitchFamily="34" charset="0"/>
                <a:ea typeface="Tahoma" pitchFamily="34" charset="0"/>
                <a:cs typeface="Tahoma" pitchFamily="34" charset="0"/>
              </a:rPr>
              <a:t>n Despair</a:t>
            </a:r>
          </a:p>
          <a:p>
            <a:pPr algn="ctr">
              <a:buNone/>
            </a:pPr>
            <a:endParaRPr lang="en-US" sz="1400" b="1" u="sng" dirty="0" smtClean="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2824</TotalTime>
  <Words>1172</Words>
  <Application>Microsoft Office PowerPoint</Application>
  <PresentationFormat>Custom</PresentationFormat>
  <Paragraphs>123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Hymns for Worship at Woodmont</vt:lpstr>
      <vt:lpstr>Overcoming Obstacles by Faith</vt:lpstr>
      <vt:lpstr>Introduction</vt:lpstr>
      <vt:lpstr>Introduction</vt:lpstr>
      <vt:lpstr>Overcoming Obstacles by Faith</vt:lpstr>
      <vt:lpstr>Overcoming Financial Distress</vt:lpstr>
      <vt:lpstr>Overcoming Obstacles by Faith</vt:lpstr>
      <vt:lpstr>Overcoming Afflictions</vt:lpstr>
      <vt:lpstr>Overcoming Obstacles by Faith</vt:lpstr>
      <vt:lpstr>Overcoming being In Despair</vt:lpstr>
      <vt:lpstr>Overcoming Obstacles by Faith</vt:lpstr>
      <vt:lpstr>Overcome Temptation</vt:lpstr>
      <vt:lpstr>Overcoming Obstacles by Faith</vt:lpstr>
      <vt:lpstr>Overcome Hades and Hell</vt:lpstr>
      <vt:lpstr>Slide 15</vt:lpstr>
      <vt:lpstr>Jesus said, “He who Overcomes”… (Revelation)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Obstacles by Faith</dc:title>
  <dc:creator>Steven Lawrence Locklair</dc:creator>
  <cp:lastModifiedBy>Steven Lawrence Locklair</cp:lastModifiedBy>
  <cp:revision>22</cp:revision>
  <dcterms:created xsi:type="dcterms:W3CDTF">2014-08-01T19:22:11Z</dcterms:created>
  <dcterms:modified xsi:type="dcterms:W3CDTF">2014-08-03T19:15:50Z</dcterms:modified>
</cp:coreProperties>
</file>