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7" r:id="rId2"/>
    <p:sldId id="256" r:id="rId3"/>
    <p:sldId id="257" r:id="rId4"/>
    <p:sldId id="258" r:id="rId5"/>
    <p:sldId id="260" r:id="rId6"/>
    <p:sldId id="261" r:id="rId7"/>
    <p:sldId id="262" r:id="rId8"/>
    <p:sldId id="259" r:id="rId9"/>
    <p:sldId id="266" r:id="rId10"/>
    <p:sldId id="265" r:id="rId11"/>
    <p:sldId id="268" r:id="rId12"/>
  </p:sldIdLst>
  <p:sldSz cx="14630400" cy="8229600"/>
  <p:notesSz cx="9004300"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01863"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00353" y="0"/>
            <a:ext cx="3901863" cy="353854"/>
          </a:xfrm>
          <a:prstGeom prst="rect">
            <a:avLst/>
          </a:prstGeom>
        </p:spPr>
        <p:txBody>
          <a:bodyPr vert="horz" lIns="91440" tIns="45720" rIns="91440" bIns="45720" rtlCol="0"/>
          <a:lstStyle>
            <a:lvl1pPr algn="r">
              <a:defRPr sz="1200"/>
            </a:lvl1pPr>
          </a:lstStyle>
          <a:p>
            <a:fld id="{77D69CD1-DB7C-4839-BB9A-12A0A445A505}" type="datetimeFigureOut">
              <a:rPr lang="en-US" smtClean="0"/>
              <a:t>9/13/2014</a:t>
            </a:fld>
            <a:endParaRPr lang="en-US"/>
          </a:p>
        </p:txBody>
      </p:sp>
      <p:sp>
        <p:nvSpPr>
          <p:cNvPr id="4" name="Footer Placeholder 3"/>
          <p:cNvSpPr>
            <a:spLocks noGrp="1"/>
          </p:cNvSpPr>
          <p:nvPr>
            <p:ph type="ftr" sz="quarter" idx="2"/>
          </p:nvPr>
        </p:nvSpPr>
        <p:spPr>
          <a:xfrm>
            <a:off x="0" y="6721993"/>
            <a:ext cx="3901863" cy="3538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00353" y="6721993"/>
            <a:ext cx="3901863" cy="353854"/>
          </a:xfrm>
          <a:prstGeom prst="rect">
            <a:avLst/>
          </a:prstGeom>
        </p:spPr>
        <p:txBody>
          <a:bodyPr vert="horz" lIns="91440" tIns="45720" rIns="91440" bIns="45720" rtlCol="0" anchor="b"/>
          <a:lstStyle>
            <a:lvl1pPr algn="r">
              <a:defRPr sz="1200"/>
            </a:lvl1pPr>
          </a:lstStyle>
          <a:p>
            <a:fld id="{308A8E8B-5AFC-442C-AC60-6CB2CAE61CE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EDA23-E9F0-4EC9-A812-75DA5D1300BC}"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EDA23-E9F0-4EC9-A812-75DA5D1300BC}"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EDA23-E9F0-4EC9-A812-75DA5D1300BC}"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EDA23-E9F0-4EC9-A812-75DA5D1300BC}"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EDA23-E9F0-4EC9-A812-75DA5D1300BC}"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EDA23-E9F0-4EC9-A812-75DA5D1300BC}"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EDA23-E9F0-4EC9-A812-75DA5D1300BC}" type="datetimeFigureOut">
              <a:rPr lang="en-US" smtClean="0"/>
              <a:pPr/>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EDA23-E9F0-4EC9-A812-75DA5D1300BC}" type="datetimeFigureOut">
              <a:rPr lang="en-US" smtClean="0"/>
              <a:pPr/>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EDA23-E9F0-4EC9-A812-75DA5D1300BC}" type="datetimeFigureOut">
              <a:rPr lang="en-US" smtClean="0"/>
              <a:pPr/>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EDA23-E9F0-4EC9-A812-75DA5D1300BC}"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EDA23-E9F0-4EC9-A812-75DA5D1300BC}"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2CA82-0C17-4620-B7DF-D0A3AF2E0A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92EDA23-E9F0-4EC9-A812-75DA5D1300BC}" type="datetimeFigureOut">
              <a:rPr lang="en-US" smtClean="0"/>
              <a:pPr/>
              <a:t>9/13/2014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462CA82-0C17-4620-B7DF-D0A3AF2E0A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solidFill>
                  <a:srgbClr val="FFFF00"/>
                </a:solidFill>
                <a:latin typeface="Tahoma" pitchFamily="34" charset="0"/>
                <a:ea typeface="Tahoma" pitchFamily="34" charset="0"/>
                <a:cs typeface="Tahoma" pitchFamily="34" charset="0"/>
              </a:rPr>
              <a:t>Hymns for Worship</a:t>
            </a:r>
            <a:endParaRPr lang="en-US" sz="8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378- Solid Rock</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97- O to be like Thee</a:t>
            </a:r>
          </a:p>
          <a:p>
            <a:pPr>
              <a:buNone/>
            </a:pPr>
            <a:r>
              <a:rPr lang="en-US" dirty="0" smtClean="0">
                <a:solidFill>
                  <a:schemeClr val="bg1"/>
                </a:solidFill>
                <a:latin typeface="Tahoma" pitchFamily="34" charset="0"/>
                <a:ea typeface="Tahoma" pitchFamily="34" charset="0"/>
                <a:cs typeface="Tahoma" pitchFamily="34" charset="0"/>
              </a:rPr>
              <a:t>301- Soul a Savior thou art Needing</a:t>
            </a:r>
          </a:p>
          <a:p>
            <a:pPr>
              <a:buNone/>
            </a:pPr>
            <a:r>
              <a:rPr lang="en-US" dirty="0" smtClean="0">
                <a:solidFill>
                  <a:schemeClr val="bg1"/>
                </a:solidFill>
                <a:latin typeface="Tahoma" pitchFamily="34" charset="0"/>
                <a:ea typeface="Tahoma" pitchFamily="34" charset="0"/>
                <a:cs typeface="Tahoma" pitchFamily="34" charset="0"/>
              </a:rPr>
              <a:t>72s- Hilltops of Glory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Those who are praying for the kingdom to come </a:t>
            </a:r>
            <a:r>
              <a:rPr lang="en-US" sz="4000" dirty="0" smtClean="0">
                <a:solidFill>
                  <a:schemeClr val="bg1"/>
                </a:solidFill>
                <a:latin typeface="Tahoma" pitchFamily="34" charset="0"/>
                <a:ea typeface="Tahoma" pitchFamily="34" charset="0"/>
                <a:cs typeface="Tahoma" pitchFamily="34" charset="0"/>
              </a:rPr>
              <a:t>should </a:t>
            </a:r>
            <a:r>
              <a:rPr lang="en-US" sz="4000" dirty="0" smtClean="0">
                <a:solidFill>
                  <a:schemeClr val="bg1"/>
                </a:solidFill>
                <a:latin typeface="Tahoma" pitchFamily="34" charset="0"/>
                <a:ea typeface="Tahoma" pitchFamily="34" charset="0"/>
                <a:cs typeface="Tahoma" pitchFamily="34" charset="0"/>
              </a:rPr>
              <a:t>stop praying because it already came on the Day of Pentecost</a:t>
            </a:r>
            <a:r>
              <a:rPr lang="en-US" sz="4000" dirty="0" smtClean="0">
                <a:solidFill>
                  <a:schemeClr val="bg1"/>
                </a:solidFill>
                <a:latin typeface="Tahoma" pitchFamily="34" charset="0"/>
                <a:ea typeface="Tahoma" pitchFamily="34" charset="0"/>
                <a:cs typeface="Tahoma" pitchFamily="34" charset="0"/>
              </a:rPr>
              <a:t>.</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An alien sinner (one who has transgressed God’s law) </a:t>
            </a:r>
            <a:r>
              <a:rPr lang="en-US" sz="4000" dirty="0" smtClean="0">
                <a:solidFill>
                  <a:schemeClr val="bg1"/>
                </a:solidFill>
                <a:latin typeface="Tahoma" pitchFamily="34" charset="0"/>
                <a:ea typeface="Tahoma" pitchFamily="34" charset="0"/>
                <a:cs typeface="Tahoma" pitchFamily="34" charset="0"/>
              </a:rPr>
              <a:t>must stop praying for salvation because the Bible teaches that you must be a baptized penitent believer before you can have fellowship with God in prayer (John 9:31; Acts 2:36-42).</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Obeying God’s word will get you into heaven, not prayer (Mt. 7:21).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Jesus said, “Why do you call me Lord, Lord, &amp; don’t do what I say?” (Luke 6:46)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are subject to the Lord’s invitation- come to Jesus, obey the gospel by being baptized or be restored today (2 Cor. 6:2)!</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solidFill>
                  <a:srgbClr val="FFFF00"/>
                </a:solidFill>
                <a:latin typeface="Tahoma" pitchFamily="34" charset="0"/>
                <a:ea typeface="Tahoma" pitchFamily="34" charset="0"/>
                <a:cs typeface="Tahoma" pitchFamily="34" charset="0"/>
              </a:rPr>
              <a:t>Hymns for Worship</a:t>
            </a:r>
            <a:endParaRPr lang="en-US" sz="8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378- Solid Rock</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97- O to be like Thee</a:t>
            </a:r>
          </a:p>
          <a:p>
            <a:pPr>
              <a:buNone/>
            </a:pPr>
            <a:r>
              <a:rPr lang="en-US" dirty="0" smtClean="0">
                <a:solidFill>
                  <a:schemeClr val="bg1"/>
                </a:solidFill>
                <a:latin typeface="Tahoma" pitchFamily="34" charset="0"/>
                <a:ea typeface="Tahoma" pitchFamily="34" charset="0"/>
                <a:cs typeface="Tahoma" pitchFamily="34" charset="0"/>
              </a:rPr>
              <a:t>301- Soul a Savior thou art Needing</a:t>
            </a:r>
          </a:p>
          <a:p>
            <a:pPr>
              <a:buNone/>
            </a:pPr>
            <a:r>
              <a:rPr lang="en-US" dirty="0" smtClean="0">
                <a:solidFill>
                  <a:schemeClr val="bg1"/>
                </a:solidFill>
                <a:latin typeface="Tahoma" pitchFamily="34" charset="0"/>
                <a:ea typeface="Tahoma" pitchFamily="34" charset="0"/>
                <a:cs typeface="Tahoma" pitchFamily="34" charset="0"/>
              </a:rPr>
              <a:t>72s- Hilltops of Glory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8800" dirty="0" smtClean="0">
                <a:solidFill>
                  <a:srgbClr val="FFFF00"/>
                </a:solidFill>
                <a:latin typeface="Tahoma" pitchFamily="34" charset="0"/>
                <a:ea typeface="Tahoma" pitchFamily="34" charset="0"/>
                <a:cs typeface="Tahoma" pitchFamily="34" charset="0"/>
              </a:rPr>
              <a:t>Time to Stop Praying</a:t>
            </a:r>
            <a:endParaRPr lang="en-US" sz="188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The Bible teaches that the saints are to pray at all times, for others, in every circumstance, and to do it without ceasing.                          (1 Thess. 5:17; Eph. 6:18; Phil. 4:6-7; Col. 4:2)</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is there ever a time when people should stop praying and when the Lord will not hear their requests?</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Lord told Jeremiah about His people, “…</a:t>
            </a:r>
            <a:r>
              <a:rPr lang="en-US" sz="4000" u="sng" dirty="0" smtClean="0">
                <a:solidFill>
                  <a:srgbClr val="FFFF00"/>
                </a:solidFill>
                <a:latin typeface="Tahoma" pitchFamily="34" charset="0"/>
                <a:ea typeface="Tahoma" pitchFamily="34" charset="0"/>
                <a:cs typeface="Tahoma" pitchFamily="34" charset="0"/>
              </a:rPr>
              <a:t>do not pray</a:t>
            </a:r>
            <a:r>
              <a:rPr lang="en-US" sz="4000" dirty="0" smtClean="0">
                <a:solidFill>
                  <a:schemeClr val="bg1"/>
                </a:solidFill>
                <a:latin typeface="Tahoma" pitchFamily="34" charset="0"/>
                <a:ea typeface="Tahoma" pitchFamily="34" charset="0"/>
                <a:cs typeface="Tahoma" pitchFamily="34" charset="0"/>
              </a:rPr>
              <a:t> for this people, nor lift up a cry or prayer for them, nor make intercession for them; for </a:t>
            </a:r>
            <a:r>
              <a:rPr lang="en-US" sz="4000" u="sng" dirty="0" smtClean="0">
                <a:solidFill>
                  <a:srgbClr val="00B0F0"/>
                </a:solidFill>
                <a:latin typeface="Tahoma" pitchFamily="34" charset="0"/>
                <a:ea typeface="Tahoma" pitchFamily="34" charset="0"/>
                <a:cs typeface="Tahoma" pitchFamily="34" charset="0"/>
              </a:rPr>
              <a:t>I will not hear you</a:t>
            </a:r>
            <a:r>
              <a:rPr lang="en-US" sz="4000" dirty="0" smtClean="0">
                <a:solidFill>
                  <a:schemeClr val="bg1"/>
                </a:solidFill>
                <a:latin typeface="Tahoma" pitchFamily="34" charset="0"/>
                <a:ea typeface="Tahoma" pitchFamily="34" charset="0"/>
                <a:cs typeface="Tahoma" pitchFamily="34" charset="0"/>
              </a:rPr>
              <a:t>” (Jer. 7:16).</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is not a contradiction.  Prayer is important, but there are some who should stop praying.  In this lesson we will discuss who and what they should be doing! Examine carefully (1 Thess. 5:21-22).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Rebellious Sinners- Stop Praying &amp; Repent</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God does not hear the prayers of </a:t>
            </a:r>
            <a:r>
              <a:rPr lang="en-US" sz="4000" dirty="0" smtClean="0">
                <a:solidFill>
                  <a:schemeClr val="bg1"/>
                </a:solidFill>
                <a:latin typeface="Tahoma" pitchFamily="34" charset="0"/>
                <a:ea typeface="Tahoma" pitchFamily="34" charset="0"/>
                <a:cs typeface="Tahoma" pitchFamily="34" charset="0"/>
              </a:rPr>
              <a:t>sinners </a:t>
            </a:r>
            <a:r>
              <a:rPr lang="en-US" sz="4000" dirty="0" smtClean="0">
                <a:solidFill>
                  <a:schemeClr val="bg1"/>
                </a:solidFill>
                <a:latin typeface="Tahoma" pitchFamily="34" charset="0"/>
                <a:ea typeface="Tahoma" pitchFamily="34" charset="0"/>
                <a:cs typeface="Tahoma" pitchFamily="34" charset="0"/>
              </a:rPr>
              <a:t>because their iniquities have separated themselves from God (</a:t>
            </a:r>
            <a:r>
              <a:rPr lang="en-US" sz="4000" dirty="0" smtClean="0">
                <a:solidFill>
                  <a:schemeClr val="bg1"/>
                </a:solidFill>
                <a:latin typeface="Tahoma" pitchFamily="34" charset="0"/>
                <a:ea typeface="Tahoma" pitchFamily="34" charset="0"/>
                <a:cs typeface="Tahoma" pitchFamily="34" charset="0"/>
              </a:rPr>
              <a:t>Isaiah 59:1-4).</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Even though the Jews would multiply their prayers, </a:t>
            </a:r>
            <a:r>
              <a:rPr lang="en-US" sz="4000" dirty="0" smtClean="0">
                <a:solidFill>
                  <a:schemeClr val="bg1"/>
                </a:solidFill>
                <a:latin typeface="Tahoma" pitchFamily="34" charset="0"/>
                <a:ea typeface="Tahoma" pitchFamily="34" charset="0"/>
                <a:cs typeface="Tahoma" pitchFamily="34" charset="0"/>
              </a:rPr>
              <a:t>offer </a:t>
            </a:r>
            <a:r>
              <a:rPr lang="en-US" sz="4000" dirty="0" smtClean="0">
                <a:solidFill>
                  <a:schemeClr val="bg1"/>
                </a:solidFill>
                <a:latin typeface="Tahoma" pitchFamily="34" charset="0"/>
                <a:ea typeface="Tahoma" pitchFamily="34" charset="0"/>
                <a:cs typeface="Tahoma" pitchFamily="34" charset="0"/>
              </a:rPr>
              <a:t>sacrifices</a:t>
            </a:r>
            <a:r>
              <a:rPr lang="en-US" sz="4000" dirty="0" smtClean="0">
                <a:solidFill>
                  <a:schemeClr val="bg1"/>
                </a:solidFill>
                <a:latin typeface="Tahoma" pitchFamily="34" charset="0"/>
                <a:ea typeface="Tahoma" pitchFamily="34" charset="0"/>
                <a:cs typeface="Tahoma" pitchFamily="34" charset="0"/>
              </a:rPr>
              <a:t>, and worship, </a:t>
            </a:r>
            <a:r>
              <a:rPr lang="en-US" sz="4000" dirty="0" smtClean="0">
                <a:solidFill>
                  <a:schemeClr val="bg1"/>
                </a:solidFill>
                <a:latin typeface="Tahoma" pitchFamily="34" charset="0"/>
                <a:ea typeface="Tahoma" pitchFamily="34" charset="0"/>
                <a:cs typeface="Tahoma" pitchFamily="34" charset="0"/>
              </a:rPr>
              <a:t>God said He wouldn’t listen (Isa. 1:11-15).</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defiled God’s land with sin (idolatry, theft, lies, etc.) &amp; fortified the hands of the wicked (Jer. 2:7; 7:9; </a:t>
            </a:r>
            <a:r>
              <a:rPr lang="en-US" sz="4000" dirty="0" smtClean="0">
                <a:solidFill>
                  <a:schemeClr val="bg1"/>
                </a:solidFill>
                <a:latin typeface="Tahoma" pitchFamily="34" charset="0"/>
                <a:ea typeface="Tahoma" pitchFamily="34" charset="0"/>
                <a:cs typeface="Tahoma" pitchFamily="34" charset="0"/>
              </a:rPr>
              <a:t>11:10-11; 23:14).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love the flattering talk of false teachers who promise peace instead of destruction (Jer. 5:31; 14:10-16; 2 Pet. 2:18-19).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reject God’s law- your prayer is an abomination (Prov. 28:9). </a:t>
            </a: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All people </a:t>
            </a:r>
            <a:r>
              <a:rPr lang="en-US" sz="4000" dirty="0" smtClean="0">
                <a:solidFill>
                  <a:schemeClr val="bg1"/>
                </a:solidFill>
                <a:latin typeface="Tahoma" pitchFamily="34" charset="0"/>
                <a:ea typeface="Tahoma" pitchFamily="34" charset="0"/>
                <a:cs typeface="Tahoma" pitchFamily="34" charset="0"/>
              </a:rPr>
              <a:t>need to repent </a:t>
            </a:r>
            <a:r>
              <a:rPr lang="en-US" sz="4000" dirty="0" smtClean="0">
                <a:solidFill>
                  <a:schemeClr val="bg1"/>
                </a:solidFill>
                <a:latin typeface="Tahoma" pitchFamily="34" charset="0"/>
                <a:ea typeface="Tahoma" pitchFamily="34" charset="0"/>
                <a:cs typeface="Tahoma" pitchFamily="34" charset="0"/>
              </a:rPr>
              <a:t>of their sins (Jer</a:t>
            </a:r>
            <a:r>
              <a:rPr lang="en-US" sz="4000" dirty="0" smtClean="0">
                <a:solidFill>
                  <a:schemeClr val="bg1"/>
                </a:solidFill>
                <a:latin typeface="Tahoma" pitchFamily="34" charset="0"/>
                <a:ea typeface="Tahoma" pitchFamily="34" charset="0"/>
                <a:cs typeface="Tahoma" pitchFamily="34" charset="0"/>
              </a:rPr>
              <a:t>. 25:5; Acts 17:30).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 Unforgiving- Stop Praying &amp; Forgive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If </a:t>
            </a:r>
            <a:r>
              <a:rPr lang="en-US" sz="4000" dirty="0" smtClean="0">
                <a:solidFill>
                  <a:schemeClr val="bg1"/>
                </a:solidFill>
                <a:latin typeface="Tahoma" pitchFamily="34" charset="0"/>
                <a:ea typeface="Tahoma" pitchFamily="34" charset="0"/>
                <a:cs typeface="Tahoma" pitchFamily="34" charset="0"/>
              </a:rPr>
              <a:t>your brother sins against you, rebuke them, &amp; if he repents forgive him- even if it happens 7 times in a day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17:3-4).</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apostle Paul told the brethren to forgive and comfort the penitent fornicator (2 Cor. 2:7-8).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Brethren who </a:t>
            </a:r>
            <a:r>
              <a:rPr lang="en-US" sz="4000" dirty="0" smtClean="0">
                <a:solidFill>
                  <a:schemeClr val="bg1"/>
                </a:solidFill>
                <a:latin typeface="Tahoma" pitchFamily="34" charset="0"/>
                <a:ea typeface="Tahoma" pitchFamily="34" charset="0"/>
                <a:cs typeface="Tahoma" pitchFamily="34" charset="0"/>
              </a:rPr>
              <a:t>aren’t </a:t>
            </a:r>
            <a:r>
              <a:rPr lang="en-US" sz="4000" dirty="0" smtClean="0">
                <a:solidFill>
                  <a:schemeClr val="bg1"/>
                </a:solidFill>
                <a:latin typeface="Tahoma" pitchFamily="34" charset="0"/>
                <a:ea typeface="Tahoma" pitchFamily="34" charset="0"/>
                <a:cs typeface="Tahoma" pitchFamily="34" charset="0"/>
              </a:rPr>
              <a:t>willing to forgive their penitent brother from the heart will not receive </a:t>
            </a:r>
            <a:r>
              <a:rPr lang="en-US" sz="4000" dirty="0" smtClean="0">
                <a:solidFill>
                  <a:schemeClr val="bg1"/>
                </a:solidFill>
                <a:latin typeface="Tahoma" pitchFamily="34" charset="0"/>
                <a:ea typeface="Tahoma" pitchFamily="34" charset="0"/>
                <a:cs typeface="Tahoma" pitchFamily="34" charset="0"/>
              </a:rPr>
              <a:t>forgiveness, </a:t>
            </a:r>
            <a:r>
              <a:rPr lang="en-US" sz="4000" dirty="0" smtClean="0">
                <a:solidFill>
                  <a:schemeClr val="bg1"/>
                </a:solidFill>
                <a:latin typeface="Tahoma" pitchFamily="34" charset="0"/>
                <a:ea typeface="Tahoma" pitchFamily="34" charset="0"/>
                <a:cs typeface="Tahoma" pitchFamily="34" charset="0"/>
              </a:rPr>
              <a:t>no matter how many times </a:t>
            </a:r>
            <a:r>
              <a:rPr lang="en-US" sz="4000" dirty="0" smtClean="0">
                <a:solidFill>
                  <a:schemeClr val="bg1"/>
                </a:solidFill>
                <a:latin typeface="Tahoma" pitchFamily="34" charset="0"/>
                <a:ea typeface="Tahoma" pitchFamily="34" charset="0"/>
                <a:cs typeface="Tahoma" pitchFamily="34" charset="0"/>
              </a:rPr>
              <a:t>they say they’re sorry </a:t>
            </a:r>
            <a:r>
              <a:rPr lang="en-US" sz="4000" dirty="0" smtClean="0">
                <a:solidFill>
                  <a:schemeClr val="bg1"/>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Matt</a:t>
            </a:r>
            <a:r>
              <a:rPr lang="en-US" sz="4000" dirty="0" smtClean="0">
                <a:solidFill>
                  <a:schemeClr val="bg1"/>
                </a:solidFill>
                <a:latin typeface="Tahoma" pitchFamily="34" charset="0"/>
                <a:ea typeface="Tahoma" pitchFamily="34" charset="0"/>
                <a:cs typeface="Tahoma" pitchFamily="34" charset="0"/>
              </a:rPr>
              <a:t>. 6:15; 18:35</a:t>
            </a:r>
            <a:r>
              <a:rPr lang="en-US" sz="4000" dirty="0" smtClean="0">
                <a:solidFill>
                  <a:schemeClr val="bg1"/>
                </a:solidFill>
                <a:latin typeface="Tahoma" pitchFamily="34" charset="0"/>
                <a:ea typeface="Tahoma" pitchFamily="34" charset="0"/>
                <a:cs typeface="Tahoma" pitchFamily="34" charset="0"/>
              </a:rPr>
              <a:t>).</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Stop </a:t>
            </a:r>
            <a:r>
              <a:rPr lang="en-US" sz="4000" dirty="0" smtClean="0">
                <a:solidFill>
                  <a:schemeClr val="bg1"/>
                </a:solidFill>
                <a:latin typeface="Tahoma" pitchFamily="34" charset="0"/>
                <a:ea typeface="Tahoma" pitchFamily="34" charset="0"/>
                <a:cs typeface="Tahoma" pitchFamily="34" charset="0"/>
              </a:rPr>
              <a:t>praying and start forgiving from the heart or on Judgment Day you will receive no mercy (</a:t>
            </a:r>
            <a:r>
              <a:rPr lang="en-US" sz="4000" dirty="0" smtClean="0">
                <a:solidFill>
                  <a:schemeClr val="bg1"/>
                </a:solidFill>
                <a:latin typeface="Tahoma" pitchFamily="34" charset="0"/>
                <a:ea typeface="Tahoma" pitchFamily="34" charset="0"/>
                <a:cs typeface="Tahoma" pitchFamily="34" charset="0"/>
              </a:rPr>
              <a:t>James </a:t>
            </a:r>
            <a:r>
              <a:rPr lang="en-US" sz="4000" dirty="0" smtClean="0">
                <a:solidFill>
                  <a:schemeClr val="bg1"/>
                </a:solidFill>
                <a:latin typeface="Tahoma" pitchFamily="34" charset="0"/>
                <a:ea typeface="Tahoma" pitchFamily="34" charset="0"/>
                <a:cs typeface="Tahoma" pitchFamily="34" charset="0"/>
              </a:rPr>
              <a:t>2:13).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Hypocrites - Stop Praying- Cleanse your Heart</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Hypocrites appear to be righteous before men but they do their deeds to receive praise from men &amp; don’t practice what they preach (Matt. 6:1-15; 23:2-5, 28).</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gave lip service to the Lord instead of commitment of the heart to truth which made their worship vain (Matt. 15:8-9).</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Pharisee bragged about his good deeds in prayer &amp; thanked God that he wasn’t a sinner while the publican asked, “God be merciful to me the sinner” (Luke </a:t>
            </a:r>
            <a:r>
              <a:rPr lang="en-US" sz="4000" dirty="0" smtClean="0">
                <a:solidFill>
                  <a:schemeClr val="bg1"/>
                </a:solidFill>
                <a:latin typeface="Tahoma" pitchFamily="34" charset="0"/>
                <a:ea typeface="Tahoma" pitchFamily="34" charset="0"/>
                <a:cs typeface="Tahoma" pitchFamily="34" charset="0"/>
              </a:rPr>
              <a:t>18:9-14).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needed to cleanse their hearts which could only happen through the blood of Christ </a:t>
            </a:r>
            <a:r>
              <a:rPr lang="en-US" sz="4000" dirty="0" smtClean="0">
                <a:solidFill>
                  <a:schemeClr val="bg1"/>
                </a:solidFill>
                <a:latin typeface="Tahoma" pitchFamily="34" charset="0"/>
                <a:ea typeface="Tahoma" pitchFamily="34" charset="0"/>
                <a:cs typeface="Tahoma" pitchFamily="34" charset="0"/>
              </a:rPr>
              <a:t>(Matt. </a:t>
            </a:r>
            <a:r>
              <a:rPr lang="en-US" sz="4000" dirty="0" smtClean="0">
                <a:solidFill>
                  <a:schemeClr val="bg1"/>
                </a:solidFill>
                <a:latin typeface="Tahoma" pitchFamily="34" charset="0"/>
                <a:ea typeface="Tahoma" pitchFamily="34" charset="0"/>
                <a:cs typeface="Tahoma" pitchFamily="34" charset="0"/>
              </a:rPr>
              <a:t>23:25, 28; Heb</a:t>
            </a:r>
            <a:r>
              <a:rPr lang="en-US" sz="4000" dirty="0" smtClean="0">
                <a:solidFill>
                  <a:schemeClr val="bg1"/>
                </a:solidFill>
                <a:latin typeface="Tahoma" pitchFamily="34" charset="0"/>
                <a:ea typeface="Tahoma" pitchFamily="34" charset="0"/>
                <a:cs typeface="Tahoma" pitchFamily="34" charset="0"/>
              </a:rPr>
              <a:t>. 9:14, </a:t>
            </a:r>
            <a:r>
              <a:rPr lang="en-US" sz="4000" dirty="0" smtClean="0">
                <a:solidFill>
                  <a:schemeClr val="bg1"/>
                </a:solidFill>
                <a:latin typeface="Tahoma" pitchFamily="34" charset="0"/>
                <a:ea typeface="Tahoma" pitchFamily="34" charset="0"/>
                <a:cs typeface="Tahoma" pitchFamily="34" charset="0"/>
              </a:rPr>
              <a:t>22).</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Stop Praying for the Kingdom to Come-          It came on the Day of Pentecost</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Many denominations will read Matthew 6:9-15 and the congregation will repeat the words of what many call the Lord’s prayer.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Can we pray “Thy kingdom come, Thy will be done”?</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Either the kingdom came with power on Pentecost as prophesied or there are men still alive today (Mk. 9:1;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24:49; Ax. 1:8; 2:1ff)</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kingdom did come with power on the Day of Pentecost and Christians have been transferred into it (Mt. 16:18-19; Col. 1:13).</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If </a:t>
            </a:r>
            <a:r>
              <a:rPr lang="en-US" sz="4000" dirty="0" smtClean="0">
                <a:solidFill>
                  <a:schemeClr val="bg1"/>
                </a:solidFill>
                <a:latin typeface="Tahoma" pitchFamily="34" charset="0"/>
                <a:ea typeface="Tahoma" pitchFamily="34" charset="0"/>
                <a:cs typeface="Tahoma" pitchFamily="34" charset="0"/>
              </a:rPr>
              <a:t>you are </a:t>
            </a:r>
            <a:r>
              <a:rPr lang="en-US" sz="4000" dirty="0" smtClean="0">
                <a:solidFill>
                  <a:schemeClr val="bg1"/>
                </a:solidFill>
                <a:latin typeface="Tahoma" pitchFamily="34" charset="0"/>
                <a:ea typeface="Tahoma" pitchFamily="34" charset="0"/>
                <a:cs typeface="Tahoma" pitchFamily="34" charset="0"/>
              </a:rPr>
              <a:t>still waiting for the kingdom to come, then </a:t>
            </a:r>
            <a:r>
              <a:rPr lang="en-US" sz="4000" dirty="0" smtClean="0">
                <a:solidFill>
                  <a:schemeClr val="bg1"/>
                </a:solidFill>
                <a:latin typeface="Tahoma" pitchFamily="34" charset="0"/>
                <a:ea typeface="Tahoma" pitchFamily="34" charset="0"/>
                <a:cs typeface="Tahoma" pitchFamily="34" charset="0"/>
              </a:rPr>
              <a:t>no one </a:t>
            </a:r>
            <a:r>
              <a:rPr lang="en-US" sz="4000" dirty="0" smtClean="0">
                <a:solidFill>
                  <a:schemeClr val="bg1"/>
                </a:solidFill>
                <a:latin typeface="Tahoma" pitchFamily="34" charset="0"/>
                <a:ea typeface="Tahoma" pitchFamily="34" charset="0"/>
                <a:cs typeface="Tahoma" pitchFamily="34" charset="0"/>
              </a:rPr>
              <a:t>would have the forgiveness of sins because you have to be in the kingdom or church to be saved (John 3:5).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Alien Sinners should not Pray the Sinners Prayer</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Many quote </a:t>
            </a:r>
            <a:r>
              <a:rPr lang="en-US" sz="4000" dirty="0" smtClean="0">
                <a:solidFill>
                  <a:schemeClr val="bg1"/>
                </a:solidFill>
                <a:latin typeface="Tahoma" pitchFamily="34" charset="0"/>
                <a:ea typeface="Tahoma" pitchFamily="34" charset="0"/>
                <a:cs typeface="Tahoma" pitchFamily="34" charset="0"/>
              </a:rPr>
              <a:t>“whoever calls </a:t>
            </a:r>
            <a:r>
              <a:rPr lang="en-US" sz="4000" dirty="0" smtClean="0">
                <a:solidFill>
                  <a:schemeClr val="bg1"/>
                </a:solidFill>
                <a:latin typeface="Tahoma" pitchFamily="34" charset="0"/>
                <a:ea typeface="Tahoma" pitchFamily="34" charset="0"/>
                <a:cs typeface="Tahoma" pitchFamily="34" charset="0"/>
              </a:rPr>
              <a:t>on the name of the Lord will be saved</a:t>
            </a:r>
            <a:r>
              <a:rPr lang="en-US" sz="4000" dirty="0" smtClean="0">
                <a:solidFill>
                  <a:schemeClr val="bg1"/>
                </a:solidFill>
                <a:latin typeface="Tahoma" pitchFamily="34" charset="0"/>
                <a:ea typeface="Tahoma" pitchFamily="34" charset="0"/>
                <a:cs typeface="Tahoma" pitchFamily="34" charset="0"/>
              </a:rPr>
              <a:t>” (Acts 2:21) </a:t>
            </a:r>
            <a:r>
              <a:rPr lang="en-US" sz="4000" dirty="0" smtClean="0">
                <a:solidFill>
                  <a:schemeClr val="bg1"/>
                </a:solidFill>
                <a:latin typeface="Tahoma" pitchFamily="34" charset="0"/>
                <a:ea typeface="Tahoma" pitchFamily="34" charset="0"/>
                <a:cs typeface="Tahoma" pitchFamily="34" charset="0"/>
              </a:rPr>
              <a:t>&amp; assume that it’s talking about the sinners’ </a:t>
            </a:r>
            <a:r>
              <a:rPr lang="en-US" sz="4000" dirty="0" smtClean="0">
                <a:solidFill>
                  <a:schemeClr val="bg1"/>
                </a:solidFill>
                <a:latin typeface="Tahoma" pitchFamily="34" charset="0"/>
                <a:ea typeface="Tahoma" pitchFamily="34" charset="0"/>
                <a:cs typeface="Tahoma" pitchFamily="34" charset="0"/>
              </a:rPr>
              <a:t>prayer.   But where </a:t>
            </a:r>
            <a:r>
              <a:rPr lang="en-US" sz="4000" dirty="0" smtClean="0">
                <a:solidFill>
                  <a:schemeClr val="bg1"/>
                </a:solidFill>
                <a:latin typeface="Tahoma" pitchFamily="34" charset="0"/>
                <a:ea typeface="Tahoma" pitchFamily="34" charset="0"/>
                <a:cs typeface="Tahoma" pitchFamily="34" charset="0"/>
              </a:rPr>
              <a:t>is </a:t>
            </a:r>
            <a:r>
              <a:rPr lang="en-US" sz="4000" dirty="0" smtClean="0">
                <a:solidFill>
                  <a:schemeClr val="bg1"/>
                </a:solidFill>
                <a:latin typeface="Tahoma" pitchFamily="34" charset="0"/>
                <a:ea typeface="Tahoma" pitchFamily="34" charset="0"/>
                <a:cs typeface="Tahoma" pitchFamily="34" charset="0"/>
              </a:rPr>
              <a:t>that prayer </a:t>
            </a:r>
            <a:r>
              <a:rPr lang="en-US" sz="4000" dirty="0" smtClean="0">
                <a:solidFill>
                  <a:schemeClr val="bg1"/>
                </a:solidFill>
                <a:latin typeface="Tahoma" pitchFamily="34" charset="0"/>
                <a:ea typeface="Tahoma" pitchFamily="34" charset="0"/>
                <a:cs typeface="Tahoma" pitchFamily="34" charset="0"/>
              </a:rPr>
              <a:t>recorded in </a:t>
            </a:r>
            <a:r>
              <a:rPr lang="en-US" sz="4000" dirty="0" smtClean="0">
                <a:solidFill>
                  <a:schemeClr val="bg1"/>
                </a:solidFill>
                <a:latin typeface="Tahoma" pitchFamily="34" charset="0"/>
                <a:ea typeface="Tahoma" pitchFamily="34" charset="0"/>
                <a:cs typeface="Tahoma" pitchFamily="34" charset="0"/>
              </a:rPr>
              <a:t>Scripture?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question was asked, “what must I do to be saved” </a:t>
            </a:r>
            <a:r>
              <a:rPr lang="en-US" sz="4000" dirty="0" smtClean="0">
                <a:solidFill>
                  <a:schemeClr val="bg1"/>
                </a:solidFill>
                <a:latin typeface="Tahoma" pitchFamily="34" charset="0"/>
                <a:ea typeface="Tahoma" pitchFamily="34" charset="0"/>
                <a:cs typeface="Tahoma" pitchFamily="34" charset="0"/>
              </a:rPr>
              <a:t>(Ax</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2:37)?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Did Peter say “repent &amp; pray” or “repent &amp; be baptized” (Ax. 2:38)?</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Saul met the Lord on the Damascus road he was told, “get up &amp; enter the city &amp; it will be told you what you must do” (Ax. 9:6).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Instead of telling him to continue in prayer for forgiveness, he was told, “Arise and be baptized and wash away your sins, calling on the name of the Lord” (Acts 22:16).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If you are a Christian and have become a rebellious sinner, have the godly sorrow that leads to repentance before you pray to be restored (Acts 8:20-22; 2 Cor. 7:10</a:t>
            </a:r>
            <a:r>
              <a:rPr lang="en-US" sz="4000" dirty="0" smtClean="0">
                <a:solidFill>
                  <a:schemeClr val="bg1"/>
                </a:solidFill>
                <a:latin typeface="Tahoma" pitchFamily="34" charset="0"/>
                <a:ea typeface="Tahoma" pitchFamily="34" charset="0"/>
                <a:cs typeface="Tahoma" pitchFamily="34" charset="0"/>
              </a:rPr>
              <a:t>).</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Those who are unforgiving, must forgive their brother if they repented or they will not receive mercy in the Judgment.</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Those who are hypocrites need to realize that God knows their motives, the secrets of their hearts will be exposed on the Judgment Day and quit doing their deeds to please men but God (Rom. 2:16</a:t>
            </a:r>
            <a:r>
              <a:rPr lang="en-US" sz="4000" dirty="0" smtClean="0">
                <a:solidFill>
                  <a:schemeClr val="bg1"/>
                </a:solidFill>
                <a:latin typeface="Tahoma" pitchFamily="34" charset="0"/>
                <a:ea typeface="Tahoma" pitchFamily="34" charset="0"/>
                <a:cs typeface="Tahoma" pitchFamily="34" charset="0"/>
              </a:rPr>
              <a:t>).</a:t>
            </a:r>
            <a:endParaRPr lang="en-US" sz="4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1751</TotalTime>
  <Words>1132</Words>
  <Application>Microsoft Office PowerPoint</Application>
  <PresentationFormat>Custom</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Hymns for Worship</vt:lpstr>
      <vt:lpstr>Time to Stop Praying</vt:lpstr>
      <vt:lpstr>Introduction</vt:lpstr>
      <vt:lpstr>Rebellious Sinners- Stop Praying &amp; Repent</vt:lpstr>
      <vt:lpstr>The Unforgiving- Stop Praying &amp; Forgive</vt:lpstr>
      <vt:lpstr>Hypocrites - Stop Praying- Cleanse your Heart</vt:lpstr>
      <vt:lpstr>Stop Praying for the Kingdom to Come-          It came on the Day of Pentecost</vt:lpstr>
      <vt:lpstr>Alien Sinners should not Pray the Sinners Prayer</vt:lpstr>
      <vt:lpstr>Conclusion</vt:lpstr>
      <vt:lpstr>Conclusion</vt:lpstr>
      <vt:lpstr>Hymns for Worship</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Stop Praying</dc:title>
  <dc:creator>Steven Lawrence Locklair</dc:creator>
  <cp:lastModifiedBy>Steven Lawrence Locklair</cp:lastModifiedBy>
  <cp:revision>16</cp:revision>
  <dcterms:created xsi:type="dcterms:W3CDTF">2014-09-13T13:15:21Z</dcterms:created>
  <dcterms:modified xsi:type="dcterms:W3CDTF">2014-09-14T19:16:46Z</dcterms:modified>
</cp:coreProperties>
</file>