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8" r:id="rId3"/>
    <p:sldId id="259" r:id="rId4"/>
    <p:sldId id="257" r:id="rId5"/>
    <p:sldId id="260" r:id="rId6"/>
    <p:sldId id="261" r:id="rId7"/>
    <p:sldId id="262" r:id="rId8"/>
    <p:sldId id="263" r:id="rId9"/>
  </p:sldIdLst>
  <p:sldSz cx="14630400" cy="8229600"/>
  <p:notesSz cx="9004300"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01863" cy="3538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00353" y="0"/>
            <a:ext cx="3901863" cy="353854"/>
          </a:xfrm>
          <a:prstGeom prst="rect">
            <a:avLst/>
          </a:prstGeom>
        </p:spPr>
        <p:txBody>
          <a:bodyPr vert="horz" lIns="91440" tIns="45720" rIns="91440" bIns="45720" rtlCol="0"/>
          <a:lstStyle>
            <a:lvl1pPr algn="r">
              <a:defRPr sz="1200"/>
            </a:lvl1pPr>
          </a:lstStyle>
          <a:p>
            <a:fld id="{0D5FC01E-B193-4E1E-9CE2-BBB8BAD6CAF7}" type="datetimeFigureOut">
              <a:rPr lang="en-US" smtClean="0"/>
              <a:t>10/12/2014</a:t>
            </a:fld>
            <a:endParaRPr lang="en-US"/>
          </a:p>
        </p:txBody>
      </p:sp>
      <p:sp>
        <p:nvSpPr>
          <p:cNvPr id="4" name="Footer Placeholder 3"/>
          <p:cNvSpPr>
            <a:spLocks noGrp="1"/>
          </p:cNvSpPr>
          <p:nvPr>
            <p:ph type="ftr" sz="quarter" idx="2"/>
          </p:nvPr>
        </p:nvSpPr>
        <p:spPr>
          <a:xfrm>
            <a:off x="0" y="6721993"/>
            <a:ext cx="3901863" cy="3538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00353" y="6721993"/>
            <a:ext cx="3901863" cy="353854"/>
          </a:xfrm>
          <a:prstGeom prst="rect">
            <a:avLst/>
          </a:prstGeom>
        </p:spPr>
        <p:txBody>
          <a:bodyPr vert="horz" lIns="91440" tIns="45720" rIns="91440" bIns="45720" rtlCol="0" anchor="b"/>
          <a:lstStyle>
            <a:lvl1pPr algn="r">
              <a:defRPr sz="1200"/>
            </a:lvl1pPr>
          </a:lstStyle>
          <a:p>
            <a:fld id="{1149917C-7D61-4AE3-8F06-FC8B9D90E33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69309-96C2-46B3-B84C-191106434F4C}"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91B3B6-CA19-4B98-AF4A-0993078EEA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6969309-96C2-46B3-B84C-191106434F4C}" type="datetimeFigureOut">
              <a:rPr lang="en-US" smtClean="0"/>
              <a:pPr/>
              <a:t>10/12/2014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991B3B6-CA19-4B98-AF4A-0993078EEA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Something More Dangerous  than Ebola</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 often deadly Ebola virus is a severe disease that has killed over 4,000 people (mostly in Guinea, Sierra Leone, &amp; Liberia) – One died in a Dallas hospital last Wednesday.</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More than ½ of Americans in a poll this past week believe that it is now a public threat to the United </a:t>
            </a:r>
            <a:r>
              <a:rPr lang="en-US" sz="4000" dirty="0" smtClean="0">
                <a:solidFill>
                  <a:schemeClr val="bg1"/>
                </a:solidFill>
                <a:latin typeface="Tahoma" pitchFamily="34" charset="0"/>
                <a:ea typeface="Tahoma" pitchFamily="34" charset="0"/>
                <a:cs typeface="Tahoma" pitchFamily="34" charset="0"/>
              </a:rPr>
              <a:t>States (cbsnews.com). </a:t>
            </a:r>
            <a:endParaRPr lang="en-US" sz="3200" dirty="0" smtClean="0">
              <a:solidFill>
                <a:srgbClr val="FFFF00"/>
              </a:solidFill>
              <a:latin typeface="Tahoma" pitchFamily="34" charset="0"/>
              <a:ea typeface="Tahoma" pitchFamily="34" charset="0"/>
              <a:cs typeface="Tahoma" pitchFamily="34" charset="0"/>
            </a:endParaRP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Our purpose in this sermon is not to warn you about everything concerning this disease, but to make you aware of something much more dangerous than Ebola that affects your life (SIN).</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Transmission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467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Ebola is spread through direct contact (through broken skin or mucous membranes in, for example, the eyes, nose, or mouth) </a:t>
            </a:r>
            <a:r>
              <a:rPr lang="en-US" sz="4000" dirty="0" smtClean="0">
                <a:solidFill>
                  <a:schemeClr val="bg1"/>
                </a:solidFill>
                <a:latin typeface="Tahoma" pitchFamily="34" charset="0"/>
                <a:ea typeface="Tahoma" pitchFamily="34" charset="0"/>
                <a:cs typeface="Tahoma" pitchFamily="34" charset="0"/>
              </a:rPr>
              <a:t>with blood and body fluids…of a person who is sick with Ebola…</a:t>
            </a:r>
            <a:r>
              <a:rPr lang="en-US" sz="4000" dirty="0">
                <a:solidFill>
                  <a:schemeClr val="bg1"/>
                </a:solidFill>
                <a:latin typeface="Tahoma" pitchFamily="34" charset="0"/>
                <a:ea typeface="Tahoma" pitchFamily="34" charset="0"/>
                <a:cs typeface="Tahoma" pitchFamily="34" charset="0"/>
              </a:rPr>
              <a:t>objects (like needles and syringes) that have been contaminated with the </a:t>
            </a:r>
            <a:r>
              <a:rPr lang="en-US" sz="4000" dirty="0" smtClean="0">
                <a:solidFill>
                  <a:schemeClr val="bg1"/>
                </a:solidFill>
                <a:latin typeface="Tahoma" pitchFamily="34" charset="0"/>
                <a:ea typeface="Tahoma" pitchFamily="34" charset="0"/>
                <a:cs typeface="Tahoma" pitchFamily="34" charset="0"/>
              </a:rPr>
              <a:t>virus…infected animals” (CDC.gov).</a:t>
            </a:r>
            <a:endParaRPr lang="en-US" sz="4000" dirty="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Concerning sin, many believe that it is transmitted to you from your parents when you are born.</a:t>
            </a:r>
            <a:endParaRPr lang="en-US" sz="3200" dirty="0" smtClean="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the Bible teaches that sin is something that you choose to do which transgresses God’s law (1 John 3:4; James 1:13) and not something that you inherit (Ezek. 18:20).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While it is unlikely at this time that we will be contaminated by someone with Ebola, we are all guilty of sin (Rom. 3:23).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Signs &amp; Symptoms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Fever (greater than </a:t>
            </a:r>
            <a:r>
              <a:rPr lang="en-US" sz="4000" dirty="0" smtClean="0">
                <a:solidFill>
                  <a:schemeClr val="bg1"/>
                </a:solidFill>
                <a:latin typeface="Tahoma" pitchFamily="34" charset="0"/>
                <a:ea typeface="Tahoma" pitchFamily="34" charset="0"/>
                <a:cs typeface="Tahoma" pitchFamily="34" charset="0"/>
              </a:rPr>
              <a:t>101.5°F); severe headache; muscle pain; weakness; Diarrhea; Vomiting; Abdominal </a:t>
            </a:r>
            <a:r>
              <a:rPr lang="en-US" sz="4000" dirty="0">
                <a:solidFill>
                  <a:schemeClr val="bg1"/>
                </a:solidFill>
                <a:latin typeface="Tahoma" pitchFamily="34" charset="0"/>
                <a:ea typeface="Tahoma" pitchFamily="34" charset="0"/>
                <a:cs typeface="Tahoma" pitchFamily="34" charset="0"/>
              </a:rPr>
              <a:t>(stomach) </a:t>
            </a:r>
            <a:r>
              <a:rPr lang="en-US" sz="4000" dirty="0" smtClean="0">
                <a:solidFill>
                  <a:schemeClr val="bg1"/>
                </a:solidFill>
                <a:latin typeface="Tahoma" pitchFamily="34" charset="0"/>
                <a:ea typeface="Tahoma" pitchFamily="34" charset="0"/>
                <a:cs typeface="Tahoma" pitchFamily="34" charset="0"/>
              </a:rPr>
              <a:t>pain; unexplained hemorrhage (bleeding or bruising)” (CDC.gov)</a:t>
            </a:r>
            <a:endParaRPr lang="en-US" sz="4000" dirty="0">
              <a:solidFill>
                <a:schemeClr val="bg1"/>
              </a:solidFill>
              <a:latin typeface="Tahoma" pitchFamily="34" charset="0"/>
              <a:ea typeface="Tahoma" pitchFamily="34" charset="0"/>
              <a:cs typeface="Tahoma" pitchFamily="34" charset="0"/>
            </a:endParaRP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 only way that you know you are a sinner is not by how you feel (you can deceive yourself) but by examining your life by the Bible (Acts 23:1; Pr. 14:12; 1 Th. 5:21-22; 2 Cor. 13:5). </a:t>
            </a:r>
            <a:endParaRPr lang="en-US" sz="3200" dirty="0" smtClean="0">
              <a:solidFill>
                <a:schemeClr val="bg1"/>
              </a:solidFill>
              <a:latin typeface="Tahoma" pitchFamily="34" charset="0"/>
              <a:ea typeface="Tahoma" pitchFamily="34" charset="0"/>
              <a:cs typeface="Tahoma" pitchFamily="34" charset="0"/>
            </a:endParaRP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Do I lust, covet, lie, gossip, drink, fornicate, </a:t>
            </a:r>
            <a:r>
              <a:rPr lang="en-US" sz="4000" dirty="0" smtClean="0">
                <a:solidFill>
                  <a:schemeClr val="bg1"/>
                </a:solidFill>
                <a:latin typeface="Tahoma" pitchFamily="34" charset="0"/>
                <a:ea typeface="Tahoma" pitchFamily="34" charset="0"/>
                <a:cs typeface="Tahoma" pitchFamily="34" charset="0"/>
              </a:rPr>
              <a:t>etc. </a:t>
            </a:r>
            <a:r>
              <a:rPr lang="en-US" sz="4000" dirty="0" smtClean="0">
                <a:solidFill>
                  <a:schemeClr val="bg1"/>
                </a:solidFill>
                <a:latin typeface="Tahoma" pitchFamily="34" charset="0"/>
                <a:ea typeface="Tahoma" pitchFamily="34" charset="0"/>
                <a:cs typeface="Tahoma" pitchFamily="34" charset="0"/>
              </a:rPr>
              <a:t>(1 Pet. 4:3)?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Do I fail to do what I know is right (sin of omission) (Js. 4:17)?</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have some of the symptoms of Ebola, you will likely seek help immediately.  But will you seek help to be healed of sin?</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Cure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There is no known cure for the Ebola virus but there is a remedy for our sin. </a:t>
            </a:r>
            <a:endParaRPr lang="en-US" sz="3200" dirty="0" smtClean="0">
              <a:solidFill>
                <a:schemeClr val="bg1"/>
              </a:solidFill>
              <a:latin typeface="Tahoma" pitchFamily="34" charset="0"/>
              <a:ea typeface="Tahoma" pitchFamily="34" charset="0"/>
              <a:cs typeface="Tahoma" pitchFamily="34" charset="0"/>
            </a:endParaRP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Christ healed every kind of disease </a:t>
            </a:r>
            <a:r>
              <a:rPr lang="en-US" sz="4000" dirty="0" smtClean="0">
                <a:solidFill>
                  <a:schemeClr val="bg1"/>
                </a:solidFill>
                <a:latin typeface="Tahoma" pitchFamily="34" charset="0"/>
                <a:ea typeface="Tahoma" pitchFamily="34" charset="0"/>
                <a:cs typeface="Tahoma" pitchFamily="34" charset="0"/>
              </a:rPr>
              <a:t>&amp; </a:t>
            </a:r>
            <a:r>
              <a:rPr lang="en-US" sz="4000" dirty="0" smtClean="0">
                <a:solidFill>
                  <a:schemeClr val="bg1"/>
                </a:solidFill>
                <a:latin typeface="Tahoma" pitchFamily="34" charset="0"/>
                <a:ea typeface="Tahoma" pitchFamily="34" charset="0"/>
                <a:cs typeface="Tahoma" pitchFamily="34" charset="0"/>
              </a:rPr>
              <a:t>sickness among the people (Matt. 4:23; 9:35</a:t>
            </a:r>
            <a:r>
              <a:rPr lang="en-US" sz="4000" dirty="0" smtClean="0">
                <a:solidFill>
                  <a:schemeClr val="bg1"/>
                </a:solidFill>
                <a:latin typeface="Tahoma" pitchFamily="34" charset="0"/>
                <a:ea typeface="Tahoma" pitchFamily="34" charset="0"/>
                <a:cs typeface="Tahoma" pitchFamily="34" charset="0"/>
              </a:rPr>
              <a:t>), [not </a:t>
            </a:r>
            <a:r>
              <a:rPr lang="en-US" sz="4000" dirty="0" smtClean="0">
                <a:solidFill>
                  <a:schemeClr val="bg1"/>
                </a:solidFill>
                <a:latin typeface="Tahoma" pitchFamily="34" charset="0"/>
                <a:ea typeface="Tahoma" pitchFamily="34" charset="0"/>
                <a:cs typeface="Tahoma" pitchFamily="34" charset="0"/>
              </a:rPr>
              <a:t>just to make them </a:t>
            </a:r>
            <a:r>
              <a:rPr lang="en-US" sz="4000" dirty="0" smtClean="0">
                <a:solidFill>
                  <a:schemeClr val="bg1"/>
                </a:solidFill>
                <a:latin typeface="Tahoma" pitchFamily="34" charset="0"/>
                <a:ea typeface="Tahoma" pitchFamily="34" charset="0"/>
                <a:cs typeface="Tahoma" pitchFamily="34" charset="0"/>
              </a:rPr>
              <a:t>well], </a:t>
            </a:r>
            <a:r>
              <a:rPr lang="en-US" sz="4000" dirty="0" smtClean="0">
                <a:solidFill>
                  <a:schemeClr val="bg1"/>
                </a:solidFill>
                <a:latin typeface="Tahoma" pitchFamily="34" charset="0"/>
                <a:ea typeface="Tahoma" pitchFamily="34" charset="0"/>
                <a:cs typeface="Tahoma" pitchFamily="34" charset="0"/>
              </a:rPr>
              <a:t>to show that He had power on earth to forgive sins (Mt. 9:2-6).</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Our sins have separated us from God (Isa. 59:2) but through His shed blood we can have the forgiveness of our sins &amp; be saved from God’s wrath (Mt. 26:28; Eph. 1:7; Rom. 5:8-9).</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Jesus Christ is the Great Physician and without the shedding of His blood there is no forgiveness (Heb. </a:t>
            </a:r>
            <a:r>
              <a:rPr lang="en-US" sz="4000" dirty="0" smtClean="0">
                <a:solidFill>
                  <a:schemeClr val="bg1"/>
                </a:solidFill>
                <a:latin typeface="Tahoma" pitchFamily="34" charset="0"/>
                <a:ea typeface="Tahoma" pitchFamily="34" charset="0"/>
                <a:cs typeface="Tahoma" pitchFamily="34" charset="0"/>
              </a:rPr>
              <a:t>9:22; Luke 5:30-32).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Remission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After suffering for 1-6 days with high fever, headache, and fatigue which intensifies into vomiting, by day 8 the patient may eat solid foods and go into remission. </a:t>
            </a:r>
            <a:endParaRPr lang="en-US" sz="3200" dirty="0" smtClean="0">
              <a:solidFill>
                <a:schemeClr val="bg1"/>
              </a:solidFill>
              <a:latin typeface="Tahoma" pitchFamily="34" charset="0"/>
              <a:ea typeface="Tahoma" pitchFamily="34" charset="0"/>
              <a:cs typeface="Tahoma" pitchFamily="34" charset="0"/>
            </a:endParaRP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Many Jews were guilty of taking part in having Jesus crucified on the cross (Luke 23:21; Acts 2:23).</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The apostle Peter convicted them with the word of God and when they asked what to do, he said, “Repent &amp; be baptized everyone of you in the name of Jesus Christ </a:t>
            </a:r>
            <a:r>
              <a:rPr lang="en-US" sz="4000" u="sng" dirty="0" smtClean="0">
                <a:solidFill>
                  <a:schemeClr val="bg1"/>
                </a:solidFill>
                <a:latin typeface="Tahoma" pitchFamily="34" charset="0"/>
                <a:ea typeface="Tahoma" pitchFamily="34" charset="0"/>
                <a:cs typeface="Tahoma" pitchFamily="34" charset="0"/>
              </a:rPr>
              <a:t>for the remission of your sins</a:t>
            </a:r>
            <a:r>
              <a:rPr lang="en-US" sz="4000" dirty="0" smtClean="0">
                <a:solidFill>
                  <a:schemeClr val="bg1"/>
                </a:solidFill>
                <a:latin typeface="Tahoma" pitchFamily="34" charset="0"/>
                <a:ea typeface="Tahoma" pitchFamily="34" charset="0"/>
                <a:cs typeface="Tahoma" pitchFamily="34" charset="0"/>
              </a:rPr>
              <a:t>” (Acts 2:38).</a:t>
            </a:r>
            <a:endParaRPr lang="en-US" sz="4000" dirty="0">
              <a:solidFill>
                <a:schemeClr val="bg1"/>
              </a:solidFill>
              <a:latin typeface="Tahoma" pitchFamily="34" charset="0"/>
              <a:ea typeface="Tahoma" pitchFamily="34" charset="0"/>
              <a:cs typeface="Tahoma" pitchFamily="34" charset="0"/>
            </a:endParaRP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About 3,000 gladly received the word and were baptized thus receiving remission of sins (Acts 2:41)!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Those infected with the Ebola virus have a high risk of death with a mortality rate between 25 and 90%. </a:t>
            </a:r>
            <a:endParaRPr lang="en-US" sz="3200" dirty="0" smtClean="0">
              <a:solidFill>
                <a:schemeClr val="bg1"/>
              </a:solidFill>
              <a:latin typeface="Tahoma" pitchFamily="34" charset="0"/>
              <a:ea typeface="Tahoma" pitchFamily="34" charset="0"/>
              <a:cs typeface="Tahoma" pitchFamily="34" charset="0"/>
            </a:endParaRP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Dr. Kent Brantley &amp; others survived this virus but sin is deadly 100% of the time &amp; without contacting the blood of the Great Physician, we will die in our </a:t>
            </a:r>
            <a:r>
              <a:rPr lang="en-US" sz="4000" dirty="0" smtClean="0">
                <a:solidFill>
                  <a:schemeClr val="bg1"/>
                </a:solidFill>
                <a:latin typeface="Tahoma" pitchFamily="34" charset="0"/>
                <a:ea typeface="Tahoma" pitchFamily="34" charset="0"/>
                <a:cs typeface="Tahoma" pitchFamily="34" charset="0"/>
              </a:rPr>
              <a:t>sins.                                  </a:t>
            </a:r>
            <a:r>
              <a:rPr lang="en-US" sz="4000" dirty="0" smtClean="0">
                <a:solidFill>
                  <a:schemeClr val="bg1"/>
                </a:solidFill>
                <a:latin typeface="Tahoma" pitchFamily="34" charset="0"/>
                <a:ea typeface="Tahoma" pitchFamily="34" charset="0"/>
                <a:cs typeface="Tahoma" pitchFamily="34" charset="0"/>
              </a:rPr>
              <a:t>(John 8:24; Luke 13:3; 1 Tim. 5:25</a:t>
            </a:r>
            <a:r>
              <a:rPr lang="en-US" sz="4000" dirty="0" smtClean="0">
                <a:solidFill>
                  <a:schemeClr val="bg1"/>
                </a:solidFill>
                <a:latin typeface="Tahoma" pitchFamily="34" charset="0"/>
                <a:ea typeface="Tahoma" pitchFamily="34" charset="0"/>
                <a:cs typeface="Tahoma" pitchFamily="34" charset="0"/>
              </a:rPr>
              <a:t>)</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said, </a:t>
            </a:r>
            <a:r>
              <a:rPr lang="en-US" sz="4000" dirty="0" smtClean="0">
                <a:solidFill>
                  <a:schemeClr val="bg1"/>
                </a:solidFill>
                <a:latin typeface="Tahoma" pitchFamily="34" charset="0"/>
                <a:ea typeface="Tahoma" pitchFamily="34" charset="0"/>
                <a:cs typeface="Tahoma" pitchFamily="34" charset="0"/>
              </a:rPr>
              <a:t>“Unless you believe I AM He, you shall die in your </a:t>
            </a:r>
            <a:r>
              <a:rPr lang="en-US" sz="4000" dirty="0" smtClean="0">
                <a:solidFill>
                  <a:schemeClr val="bg1"/>
                </a:solidFill>
                <a:latin typeface="Tahoma" pitchFamily="34" charset="0"/>
                <a:ea typeface="Tahoma" pitchFamily="34" charset="0"/>
                <a:cs typeface="Tahoma" pitchFamily="34" charset="0"/>
              </a:rPr>
              <a:t>sins” </a:t>
            </a:r>
            <a:r>
              <a:rPr lang="en-US" sz="4000" dirty="0" smtClean="0">
                <a:solidFill>
                  <a:schemeClr val="bg1"/>
                </a:solidFill>
                <a:latin typeface="Tahoma" pitchFamily="34" charset="0"/>
                <a:ea typeface="Tahoma" pitchFamily="34" charset="0"/>
                <a:cs typeface="Tahoma" pitchFamily="34" charset="0"/>
              </a:rPr>
              <a:t>(John 8:24</a:t>
            </a:r>
            <a:r>
              <a:rPr lang="en-US" sz="4000" dirty="0" smtClean="0">
                <a:solidFill>
                  <a:schemeClr val="bg1"/>
                </a:solidFill>
                <a:latin typeface="Tahoma" pitchFamily="34" charset="0"/>
                <a:ea typeface="Tahoma" pitchFamily="34" charset="0"/>
                <a:cs typeface="Tahoma" pitchFamily="34" charset="0"/>
              </a:rPr>
              <a:t>).</a:t>
            </a:r>
            <a:endParaRPr lang="en-US" sz="4000" dirty="0" smtClean="0">
              <a:solidFill>
                <a:schemeClr val="bg1"/>
              </a:solidFill>
              <a:latin typeface="Tahoma" pitchFamily="34" charset="0"/>
              <a:ea typeface="Tahoma" pitchFamily="34" charset="0"/>
              <a:cs typeface="Tahoma" pitchFamily="34" charset="0"/>
            </a:endParaRP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Unless you repent, you will all likewise perish” (Luke 13:3, 5).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 If you knew you might die from this disease you would seek whatever cure was available (</a:t>
            </a:r>
            <a:r>
              <a:rPr lang="en-US" sz="4000" dirty="0" err="1" smtClean="0">
                <a:solidFill>
                  <a:schemeClr val="bg1"/>
                </a:solidFill>
                <a:latin typeface="Tahoma" pitchFamily="34" charset="0"/>
                <a:ea typeface="Tahoma" pitchFamily="34" charset="0"/>
                <a:cs typeface="Tahoma" pitchFamily="34" charset="0"/>
              </a:rPr>
              <a:t>Zmapp</a:t>
            </a:r>
            <a:r>
              <a:rPr lang="en-US" sz="4000" dirty="0" smtClean="0">
                <a:solidFill>
                  <a:schemeClr val="bg1"/>
                </a:solidFill>
                <a:latin typeface="Tahoma" pitchFamily="34" charset="0"/>
                <a:ea typeface="Tahoma" pitchFamily="34" charset="0"/>
                <a:cs typeface="Tahoma" pitchFamily="34" charset="0"/>
              </a:rPr>
              <a:t>- experimental drug).  </a:t>
            </a:r>
          </a:p>
          <a:p>
            <a:pPr algn="ctr">
              <a:buNone/>
            </a:pPr>
            <a:endParaRPr lang="en-US" sz="12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Christ died for you and is the only remedy to escape from the second death and eternal torment (Rev. 21:8).</a:t>
            </a:r>
            <a:endParaRPr lang="en-US" sz="4000" dirty="0">
              <a:solidFill>
                <a:schemeClr val="bg1"/>
              </a:solidFill>
              <a:latin typeface="Tahoma" pitchFamily="34" charset="0"/>
              <a:ea typeface="Tahoma" pitchFamily="34" charset="0"/>
              <a:cs typeface="Tahoma" pitchFamily="34" charset="0"/>
            </a:endParaRPr>
          </a:p>
          <a:p>
            <a:pPr algn="ctr">
              <a:buNone/>
            </a:pPr>
            <a:r>
              <a:rPr lang="en-US" sz="1300" dirty="0" smtClean="0">
                <a:solidFill>
                  <a:schemeClr val="bg1"/>
                </a:solidFill>
                <a:latin typeface="Tahoma" pitchFamily="34" charset="0"/>
                <a:ea typeface="Tahoma" pitchFamily="34" charset="0"/>
                <a:cs typeface="Tahoma" pitchFamily="34" charset="0"/>
              </a:rPr>
              <a:t> </a:t>
            </a:r>
          </a:p>
          <a:p>
            <a:pPr algn="ctr">
              <a:buNone/>
            </a:pPr>
            <a:r>
              <a:rPr lang="en-US" sz="4000" dirty="0" smtClean="0">
                <a:solidFill>
                  <a:schemeClr val="bg1"/>
                </a:solidFill>
                <a:latin typeface="Tahoma" pitchFamily="34" charset="0"/>
                <a:ea typeface="Tahoma" pitchFamily="34" charset="0"/>
                <a:cs typeface="Tahoma" pitchFamily="34" charset="0"/>
              </a:rPr>
              <a:t>The prescription for the remission of sins of a penitent believer is to be buried with Christ in baptism </a:t>
            </a:r>
            <a:r>
              <a:rPr lang="en-US" sz="4000" dirty="0" smtClean="0">
                <a:solidFill>
                  <a:schemeClr val="bg1"/>
                </a:solidFill>
                <a:latin typeface="Tahoma" pitchFamily="34" charset="0"/>
                <a:ea typeface="Tahoma" pitchFamily="34" charset="0"/>
                <a:cs typeface="Tahoma" pitchFamily="34" charset="0"/>
              </a:rPr>
              <a:t>because </a:t>
            </a:r>
            <a:r>
              <a:rPr lang="en-US" sz="4000" dirty="0" smtClean="0">
                <a:solidFill>
                  <a:schemeClr val="bg1"/>
                </a:solidFill>
                <a:latin typeface="Tahoma" pitchFamily="34" charset="0"/>
                <a:ea typeface="Tahoma" pitchFamily="34" charset="0"/>
                <a:cs typeface="Tahoma" pitchFamily="34" charset="0"/>
              </a:rPr>
              <a:t>that’s where you contact the blood of Christ (Rom. 6:3-4; Acts </a:t>
            </a:r>
            <a:r>
              <a:rPr lang="en-US" sz="4000" dirty="0" smtClean="0">
                <a:solidFill>
                  <a:schemeClr val="bg1"/>
                </a:solidFill>
                <a:latin typeface="Tahoma" pitchFamily="34" charset="0"/>
                <a:ea typeface="Tahoma" pitchFamily="34" charset="0"/>
                <a:cs typeface="Tahoma" pitchFamily="34" charset="0"/>
              </a:rPr>
              <a:t>22:16) but just believing in Him </a:t>
            </a:r>
            <a:r>
              <a:rPr lang="en-US" sz="4000" dirty="0" smtClean="0">
                <a:solidFill>
                  <a:schemeClr val="bg1"/>
                </a:solidFill>
                <a:latin typeface="Tahoma" pitchFamily="34" charset="0"/>
                <a:ea typeface="Tahoma" pitchFamily="34" charset="0"/>
                <a:cs typeface="Tahoma" pitchFamily="34" charset="0"/>
              </a:rPr>
              <a:t>will not save you (James 2:24)</a:t>
            </a:r>
            <a:r>
              <a:rPr lang="en-US" sz="4000" dirty="0" smtClean="0">
                <a:solidFill>
                  <a:schemeClr val="bg1"/>
                </a:solidFill>
                <a:latin typeface="Tahoma" pitchFamily="34" charset="0"/>
                <a:ea typeface="Tahoma" pitchFamily="34" charset="0"/>
                <a:cs typeface="Tahoma" pitchFamily="34" charset="0"/>
              </a:rPr>
              <a:t>. </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realize that you are guilty of sin, obey the gospel today or be restored (Heb. 5:9; 2 Cor. 6:2; Acts 8:20-22)! </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888</Words>
  <Application>Microsoft Office PowerPoint</Application>
  <PresentationFormat>Custom</PresentationFormat>
  <Paragraphs>57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Something More Dangerous  than Ebola</vt:lpstr>
      <vt:lpstr>Introduction</vt:lpstr>
      <vt:lpstr>Transmission</vt:lpstr>
      <vt:lpstr>Signs &amp; Symptoms</vt:lpstr>
      <vt:lpstr>Cure</vt:lpstr>
      <vt:lpstr>Remission</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Something More Dangerous  than Ebola</dc:title>
  <dc:creator>Steven Lawrence Locklair</dc:creator>
  <cp:lastModifiedBy>Steven Lawrence Locklair</cp:lastModifiedBy>
  <cp:revision>9</cp:revision>
  <dcterms:created xsi:type="dcterms:W3CDTF">2014-10-12T00:53:38Z</dcterms:created>
  <dcterms:modified xsi:type="dcterms:W3CDTF">2014-10-12T14:02:09Z</dcterms:modified>
</cp:coreProperties>
</file>