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14630400" cy="8229600"/>
  <p:notesSz cx="9144000" cy="6858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330" y="-102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C17310-43D7-46C5-A61A-4DA08529EBC4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B6AAEB-1A6F-44A3-B5AD-06AD428D23F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1E84-86AC-42F9-80E4-2B58F3311836}" type="datetimeFigureOut">
              <a:rPr lang="en-US" smtClean="0"/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E146-6A6D-4F19-8983-1D90526D66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1E84-86AC-42F9-80E4-2B58F3311836}" type="datetimeFigureOut">
              <a:rPr lang="en-US" smtClean="0"/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E146-6A6D-4F19-8983-1D90526D66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1E84-86AC-42F9-80E4-2B58F3311836}" type="datetimeFigureOut">
              <a:rPr lang="en-US" smtClean="0"/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E146-6A6D-4F19-8983-1D90526D66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1E84-86AC-42F9-80E4-2B58F3311836}" type="datetimeFigureOut">
              <a:rPr lang="en-US" smtClean="0"/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E146-6A6D-4F19-8983-1D90526D66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1E84-86AC-42F9-80E4-2B58F3311836}" type="datetimeFigureOut">
              <a:rPr lang="en-US" smtClean="0"/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E146-6A6D-4F19-8983-1D90526D66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1E84-86AC-42F9-80E4-2B58F3311836}" type="datetimeFigureOut">
              <a:rPr lang="en-US" smtClean="0"/>
              <a:t>11/15/2014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E146-6A6D-4F19-8983-1D90526D66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1E84-86AC-42F9-80E4-2B58F3311836}" type="datetimeFigureOut">
              <a:rPr lang="en-US" smtClean="0"/>
              <a:t>11/15/2014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E146-6A6D-4F19-8983-1D90526D66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1E84-86AC-42F9-80E4-2B58F3311836}" type="datetimeFigureOut">
              <a:rPr lang="en-US" smtClean="0"/>
              <a:t>11/15/2014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E146-6A6D-4F19-8983-1D90526D66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1E84-86AC-42F9-80E4-2B58F3311836}" type="datetimeFigureOut">
              <a:rPr lang="en-US" smtClean="0"/>
              <a:t>11/15/2014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E146-6A6D-4F19-8983-1D90526D66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1E84-86AC-42F9-80E4-2B58F3311836}" type="datetimeFigureOut">
              <a:rPr lang="en-US" smtClean="0"/>
              <a:t>11/15/2014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E146-6A6D-4F19-8983-1D90526D66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1E84-86AC-42F9-80E4-2B58F3311836}" type="datetimeFigureOut">
              <a:rPr lang="en-US" smtClean="0"/>
              <a:t>11/15/2014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E146-6A6D-4F19-8983-1D90526D66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01E84-86AC-42F9-80E4-2B58F3311836}" type="datetimeFigureOut">
              <a:rPr lang="en-US" smtClean="0"/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2E146-6A6D-4F19-8983-1D90526D66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Hymns for Worship at </a:t>
            </a:r>
            <a:r>
              <a:rPr lang="en-US" dirty="0" err="1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Woodmont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363- A Wonderful Savior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364- The Lord My Shepherd Is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164- Oh the Depth and the Riches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44s- Give Thanks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293- Come to Jesus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34s- Holy, Holy, Holy is the Lord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xMTEhUUEhQVFhUXGBsaGBUVGBoYHBgYHxwWGBgYGBYdHCggGholGxgXITElJSkrLi4uGCAzODUsNygtLi0BCgoKDg0OGxAQGywkICQsLC8sLC8sLCwvLCwsLCwsLC8vLCwsLCwsLCwsLSwsLCwsLCwsLCwsLCwsLCwsLCwsLP/AABEIAMIBAwMBEQACEQEDEQH/xAAcAAEAAgMBAQEAAAAAAAAAAAAABQYDBAcCAQj/xABNEAACAQICBgUHCAcFBwUBAAABAgMAEQQhBQYSMUFRBxMiYXEUMlOBkZLRFSNCUlRyobEzYnSCk7PSFjRzwfAkQ0Rjg6LCZKOy4fEl/8QAGwEBAAIDAQEAAAAAAAAAAAAAAAMEAQIFBgf/xAA/EQACAQIDBAUKAgoDAQEAAAAAAQIDEQQSITFBUZEFE1JhcQYVIjJTgaGxwdFCkhQjMzVyc4PC4fBiotIkgv/aAAwDAQACEQMRAD8A4bQCgFAKAUAoBQCgFAKAUAoBQCgFAKA+lTQHygFAKAUAoBQCgFAb2DgXZ22F7myjhlYkn8MuN61lKxLSpdYzZ8pJyk7a3vsndutdfqm2WXIcq1UiadBJGhjYAjWU3BAI52PA99SFVq2hr0MCgFAKAUAoBQCgFAKAUAoBQCgFAfQL7qAuOC1HkbBSYs26tBfjd1Bs7R2+iovmb32TbLM82r0pRhio4Xa3te5PciVUZOGYqM8RVip4G1+feO6ukRGOgFASWr+jTiJ0iUXLMFHK5Nhc8t5PcpqKvWjRpyqS2JXNoxzOyOl9JGpsWHwcTQjNT1crkgF9rNGa+QAcAZWsGtXnOhulqmJxM4VXtV4rhbcvcWa9FQimjkVeoKgoBQGSKBmtYE3Nh48r86A+yYdg2wR2shbx3UB7xOCkjttqVvuvQGHYNr2Nt1+F+V6A80BuYXELYKwtn54z323rxGXD8a1lG5LSqumzYkQg2P4ZgjmDxFRNWOhGSmro+FA4CMQoF7Pbdfgx37N/Zc1JGRTrUWtUaE8JRirCxH+vZW5WMdAKAUAoBQCgFAKAUAoBQCgFAKAz4Lz+G5rX57Jtbvva3fasoH6iwMMUmFREA6l4lVRw2CoA/A18qqzqQxDlL1lL4pnYik4WOWaF6M0xIl62crJFK0TgJc9m2wxYvbNNk7uNeuxflDKjly001KKad+O3k9ClDDKV9SwQ9E2EAAeWRrcliX2nYJPtrnS8qMS/VhFc/uS/okeJv4TozwEYIAlIO8dawv7tqry8o8c9jS9y+pssLA8aY1Rw2FhOJwsWzLAVlB2mYsqG7rmTe6bQ9dMP0piMTU6mvO8Z3W5avY/c7CVGMFmithYtNYJcXhJIwbiWO6HvI2kYeuxrm4WtLC4mM98Xr9SWaU4WPzLpGAo5Bvnmb8D9IXsLkNcZcq+oJpq62M5Bq1kCgOq9HcMXUE9kns+dmBcZ2vzba9luFbRMFtOGT6iDv2Vy791ZBVtJ6zR4ewkWCW2RaPjY2NgV2b8wDWLgqGtGtEeJQokKx5gh13t3HIWHt3VhsyVWsAUBKSRmwyAAUeab5WBufb+NRyvct0XBRSvqY1POtGWYu6tI9shddi12GaHjYZlb8uI8KljK5Sr0sruRlbEAoBQCgFAKAUAoBQCgFAKAUAoD0jEEEZEZgigP0F0UaU63BBOMLbPHzD2kzOZtcrf9WvAeUOG6rF51smr+/edLCzvC3A3/ANBpPkmMi/8Afi3+toz/ANlVf22B76b/AOsvs/mb+rU8SyVyyYUB8ZQQQdxFj4caym07ow9UQepzFInw587DSNF+550R7/m2X2V0OkUpVFWWyav79kviR0tluBx/pZ0R1OMcgdmT5xcjubzxyADgn/qV7ToLFdfg0ntjo/p8ChiIZZ+JRa7BAKAuvRoxM2zwvfLibFhfuGx/3GsoFt1+xDrhbx5kuAQM7jO4IG8cbd2dZZhHIJJSxuxJ8a1MnigPooD6yEbwRQCOQqQVJBG4igN2PFh/0mRz7YG/ldR+YrVxuTU6zjptRkldUsdpZCDcAXK/vEgX3buN6wo2NqtbOrEaxuSfyrcrnygFAKAUAoBQCgFAKAUAoBQCgFAdJ6GtL9XierJylBTie0LvHnuA88VwPKLDdbhesW2Dv7noyzhZ2nbidP13w7HD9dGLyYZ1nS287HnqPFCw9deS6MmlW6uWyacX79nJ2LlZejdbibwuIWRFkQ3V1DKe4i4qjUg6cnCW1aEsXdXKF0o64yYUxQYZtmVu27WB2UByWx+sb+oV6DoPouniFKrWV47Eu/8AwQ1JNyUYmz0c67PjduKZQJUG0GXIOt7Hs8CMqi6Y6KjhLVKb9F7nuZvCbbsyaxHzOkEfcmKTq2/xY7vH7ULj90VSh+twbjvpu/8A+Xo+TtzMP0Z34kJ0t6J63CCUDOIkGwF+reytmchZtk37q6Pk5ieqxLpPZP5rZ9iLFQvG/A4G6kEg7xXuznGzolFaaMMAVLC4O4igLtojD4eGzxSMjEC5Vic7Z7weZqRKJg1osUWW0sjmN2LN2rWY37Zy786p0666xxlx0O7iui7YSFentS9JGrpHRGFAGw24jsgk7ZJtsk7wOPtqxNqKucehTdWpGC3tI1NI6O27ZgEW3AKALgEBQM+4b7A1Xo186bZ0+k+jY4VwyO9/mZ8DolUsTv58Tvz/AFfV7ajqYndEqU8NvkbsmGU2ve4zBJLWPOzXF6iVea3kzoU3uIHS2iyDdFHgvG3IcDbhVulVU/Ep1aLh4ENUxCKAUAoBQCgFAKAUAoBQCgFAKAUAoBQEhoPGtFKrJ5wIK52s4IZTvtvFs+BNaVacakHCWxprmZTs7o/T2j8Wk8KSrmkqBvUwzH5ivldanKjVcHti7cjsRalEhtTGMazYNjnhpCq98L9uE+AUlf3au9JJTcMQtk1r/EtJff3kdLS8eBxnXzFmXSOKY/Rk2B3BAF/yJ9de06Lpqng6a4q/PU0hrKTLJ0Jp/tUp5Q/mw+Fc3ylf6iK/5fQ2htXgdO1qwbSYZjH+ljIlj++h2gL99iPXXl8BVjCslL1Zei/B6fDab1Y3jobCmPF4bnFPH/2uv+V/wqJ58LX/AOUX8mZ0lE/NWsej3hndJB2gxUnM3Zcic+eTeDCvqFCtGtSjUjsauciUcrsaOEYB1JAIuMiLg+qpTB0brdnDkxA5Ai3I7ie+2+pG7RujNOKlNKTsr7SJVRa28W9tcJt3ufSYQioKK2WsfMZKrLHcbUiAi3EAWIYcychfxrozqqdFa6vQ8nQwMqOPaytqPpK29brGLB2ZtokFrW2R9Eevee+qsllWVbDGJxMsRVzT0a0S4G7UZCKA8SpcEfjyPAisxk4u6MSipKzKXjEAdgMs/wDXqrqo5JhoBQCgFAKAUAoBQCgFAKAUAoBQCgFAfVNjQHeeiDTPW4ZomI2oztD7j3Ntw3OGFhurw3lLherxCrLZJfFHQwk7xy8CV1inXCYqLGMbROhgnPLe8LHwYMv74qjg4vFYeWHXrJ5o/KS+vuJKnoSUvccHxuKMskkp3yOz+0k172nTVOEYLckjWmnlfeT3R5pY4XGBxGX2o2TZGVr2IYk8LqPbVXpHAyxtHqou2qZo5xglL4HU9E6+Ru4SZDHc26xbtHtfVLWuPEi1eaxvk3XoRc6TzJczNPFRlo9CR1ZPVPPheEb9ZF3wy3Zbdyvtr6hXNxy6yEK/aVpfxR0+Ksyano3E5700aCtKuIVf0gsSProM+FzdP/hXpfJrF56UqD2x1Xg/8lTFwtLMcuwkgV1YgEAgkHjXpiodPwsg6sEbgAMueXDmb/jUt1a5rvNHTmh5cMwLxsiPmL2IU7yLjd4cK5dWMKrcqe3ej1HRfSLopUcRs3Ph3fYjHXMMN4/EcqrJ7meiqQu1OO1fFcCc1UwEGIEkTAJMy/NSnf1oLMRz2SpHZO+x5VZqaQTWzeeOxMX+lTzbXqjLjNWMTGUBVSWGag2IPJScmqFZWtGaOTT1RDXzIzBU2IIIIPEEHMGjTRsmnsPMzWUnupBXkkYm7RbKbjpdqRjlvtcbiBkD67XrqnKNegFAKAUAoBQCgFAKAUAoBQCgFAKAUAoC6dF+nPJ8ZHtNZGPVkHdsvx38HCH1tXK6awv6RhJJbY6r3f4JqE8s0dy1k0SMVhpoG+mpAPJhmp9RArwOCxDw9eNVbn8N50qkc0bH5sMRBKMLMDskHgwNiPbX0tNSs1sZCpfq79x0fSrBXk2QOwqRr3WAy9pFW4o5gijCqFG4C1bmDZ0fi3glWWM5qpTZa5UoSCVtwzF8t1c7G9F0MVTcGrXd7riS060oO5Nae0nDj8JJA46ua21GHPZZ1zAWTd2s1sbHtV5el0biejMTGrbNDY2uD4oturGtC285LqrouCTGrDOwEbcSbb7W5dqxt3HPhXr6snGDcdSpTipSSZ1bTeraRpfDFnCgbcYIZlXg62F8iP8AOq9DFtvLU2MsVcOkrwPePxEs2jkkkKsA6ksBY2VipY8LfGo6ShDEWRtUcp0bsquF1Zmna+GUbGdyx2UB/Va2fgAbd1b4uNJO6ep0+jOk6tKGSavHcamjYTBjYhKAjJPGslyMu0N7cswagjJpOK2NF/Hwo4mgsSlqmvnqmdb0tgjMihWAsyttWvcA3IBHMVXhLKzjyWZaEbrJqnDiS0g+bmt+kG5rbg44jv31mM2lZhx1ucx07o2SIWVo3axJ6t1OywPZBJy32PhV7DU23maKmIqq2VHP3Ug2IsRwNXSmeaAUAoBQCgFAKAUAoBQCgFAKAUAoBQCgM2Em2WBvbgT3HI7s/ZQH6X1O0t5ThIpCbsBsP99eyfba/rr5l0phXhsTKnu2rwZ1qM88Eyn6X1Hhl0setZljnTrVVMtuRSBKu19HIhueZrsYfparS6P9BXlF213J7H9ORo42m47mRGnpU62bMKDiNxyyVlHHh2K9Z0bUlPCwlOV21q/E51VJTdjMDfMbuddAiPtYMn2GAySJEuzeQ2G2bLuJN8szYZDjUdaoqcczN6cM8rGfG9GcklrPEljcMpa4zv2cst54mqLx0NyLX6JLiXPVXQfkcIi29sb77IGfHPeSe+qVar1kr2LVKnkja5LlBYiwsd4tkb77jjUVySxVtZU0lI5iwiLHFYbMwKZHfe19pQDbcOHG9WaTopZp7SCqqrdobCj4nVfF2knmbbYMVmJAttKBcuASbWt2htd4FWX1NS0U7Pcb4TFV8LJytmi9qLVqjpGfDYcxzYaVkS7RtEUe6HPZA27nM5W4UqdH1nqR1cfh3Ubp3Se62w20x3lKiSZwEPmwqeyv+KR578wchu76v4XA06azS1ZzcRip1HZaIy/KUKiwI2R9VSQO7IWFdDMipZnCNPxnrnax2WZip4EX4eG61c2W1ltbCOrBkUAoBQCgFAKAUAoBQCgFAKAUAoBQCgFAdY6FtN2doGI2ZB2f8RB/5J7erNeY8pcJnpRrrbHR+D/z8y3hJ2eU6HrfhWMImjF5cMwmQDewX9In70ZYeyvM9HVIqo6c/Vmsr9+x+52ZbqrTMtqJLDNFMiSqEZXUMrFQbgi++3KqtRVKM3TbaadjdWkrkZjtUcLJtFY+qc3s8V1seZUZN4EVfw3TOLoNWm2luepFPDwluKVpXR02GF5k7N7damaHkTxS/fXucD0xhsXaMXaXBnPqUJQNQgMOY3gg8RuII3Guq0mrMhTtqjZOOn3eUT25dYfz31B+jUuyS9fU4mSDTmLj7CzsQb2Miq5XuDHM+u+6tJYOk3extHE1ErXNrRGlnDkT4mdds5SgqwB+qyMpVR3qB31BiMLlV4K5LRr3dpMtseiI2G08kkpO6QvbL9UJZQPAVz87WwuqCe0y4YxxlolCrGibTW4XJuG7yBfPPOsO71YVloQuho9mFAMhmVHJSSVHsIr1lBNU4p7bHnqrTm7cQnZxDAZB49s/eVgt/Eg5+Arf8RruN29bGpW9bNVY8UhKqBLvuMtvuP63I/5VDVpKSutpJCeU4pjMMY3KsLEc+XCqBaMFAKAUAoBQCgFAKAUAoBQCgFAKAUAoBQEpq7jmhnR1NmUgr94ZqDkcjuy51HWoxrU5U5bGrGYuzuj9NaMxyzwxzJ5sihh6xuPeN1fLK9GVGrKnLanY7EWpRuQ+rXzEs2CO5D1sHfC5J2R9x9odwK1dx366nDErfpL+Jb/etfG5HT9FuJYa5hMeZYgylWFwwII7jka2jJxaa3GGro5MYdgsl77DugO64VioNvAV9ZwdZ1qEKj3pM4s45ZNH2rBqYXawvyb8P/w0BkkYAEncASfAb6Am9BaMAiMkpsrgN1e0QgXfdxfZYkb+FSLC05K80RuvNO0WbWGleZOqCouHBuXRSnXDgoTgl95+kBlvqtS6PjGrnbuiepjJOGVKzJauoUDAIPnC9/o7IHLO5Pry9lYtrcyZ6yYMfW9vZ47N/wASKwDj/Sbo5o8SWt2WzG63azPr2tv8OdUa8bTLVN3iU2oSQUAoBQCgFAKAUAoBQCgFAKAUAoBQCgFAdv6HNOB4mwzHMfOJfvNpVHg3ay4P3V4zylweWccRHfo/Hd8PkXsJU0ystGtkZjEeMQXbDElwN7QNlKvfYWcd6Vx8BJTzYaWyezuktn295PVVrSW4n43DAFTcEAgjiDmDXPlFxbTJU7nqtTJyzSibOIxA5St+Nm/8q+odDSzYGm+75HHrq1RmvXTIjHJHcMOf+hQBm3LYuxyCDMsfD45VlK+iMPQmdF6sbKgyySbW8Rq5McY4KFa4a3O3harEaVlqyCU77ETWHwrK1zK7C3muF38wQARUiVt5pc2q2MCgPEsgUFmNgBck8BQyaeBBO1PJ2doDZDZbEYuVDcmNyx8bcK0XaZl8ChdJemopFCKL2uAxBG1cA9nmgupvxNrVUrVIy0W4npwcdpzWoCUUAoBQCgFAKAUAoBQCgFAKAUAoBQCgFATeqOmmwuIjlW/ZYEgcRuZd+d1J9dqq43CxxNCVJ71p47jenLLJM/S8MiSoGWzI6gjkVYfA18wlGVObT0afxR11aSITVdjC0mCY/oe1CT9LDsTse4bp6hzq9jkqsY4mP4tJd0lt57SKm7Nwe75FgrmkxzLWFbY3Ejmyt6jGg/NTX0nyenmwEFwv8zk4lfrGaVdogMcYEk0eHuQZLkkZEIoJax4E2sKzFZpKJiWiuWoaPTDoThoF28h3kXzJY5nnbjVvKo+qitdvaZIjOy740PfG1/YXrPpDQ2cNBsDzmYnMs28nw3AdwrKVjDZmrJgUBS9YtZYTiIoGN4RIBIFJvIeQIz2UNjlvYAc6o4qpJxcYMtUIJNOReINAYY2exlG9TI7SLzBAJtXCqYqtLSUmdeGHpR1SOedL2rszy+UIt0sN3MAAg8jZRbnnVrCVFlybytiYPNm3HKKuFUUAoBQCgFAKAUAoBQCgFAKAUAoBQCgFAeo3KkMDYggg8iN1Ad06IdYRNA2HawaPtIP+WTmo7lb8CK8P5R4Lq6qrxWktvj/k6GFqXWVlk1ohZOrxcYJfDkllG94G/Sp3mwDDvQVy8DOMs2Hm9J7O6S2P6eDJqqa9JbiagmV1V0IKsAVI4g5g1QnFwk4y0aJE76ooevGG2cWr8JYgP3kJ/Gz/AIV7jyVr5qM6XB35nPxkbSTISvUlMgcTP1WOikJKgMhuOC32T6t9R3y1YssQipUJredXrpnLFAKAx4idUUu7BVG9ibAVhtLaZ2nONaukHfHh8l3FtzMCOBHmDd358KqVK7ekSeFK2rOcSzszbROfdlblblVYmP0D0aaQjkwaRowLRizD8iO7ePEGuVioNVG+J0sNJOFuBZNI4NZonicAq6lTfMZ7svGoIycWmiaUcysz82z6Ck8qbDqp2togA8r29ZvllxrtZllzHJyu+Uxac0LJhX6uW20LggG9iLXH4ikZKSujEouLsyNrYwKAUAoBQCgFAKAUAoBQCgFAKAUAoBQE7qbpl8LiY5EuSD5v1huZf3luPHZ5VVxuFjiqEqUt+zue43pzySufpTB4pJY0kjIZHUMp5g18xqU5UpuElZp2OumpK6IbQh8nmfBnzCDLhj/y7/OReKMbj9Vhyq7if19JYhbdk/Hc/f8ANEcPRll5DXTRrSwbSDakibbAG9l3Oo7yufqqfoPGrC4pOT9GWj+hriKeeGhQkcEAg3B3GvpRySN09o8yICouy3y+sp3jxrSpDMiWjUyS12bza1a116pRFiQzKuQkAuygfRdd5tz31vSxWX0Zma2CzenS1XAv2GnWRFdDtKwBU8wcwavJpq6Oc1baVvWrXGPC9lLPJezX81O42zLW4Ddx4VDUrKOi2kkKbkc31k1umxLedZRe2yLCxFslN7Hfnv8ACqs6jntJ4wUdhWqjNhQFx1K0VpC4lwgNrgbQJ42zDAWHeD6xuqKrOmlaZJTjO94HdcHiLRAySIWUWkbJRtDzsuGdchrXRHUT01ZWdMYfCxynFR4iFJWU7Jb5ztEW6xFXtFt+WYzJqxCVSUcjTsQTUE86auc90hoLBNGZmxxkkIOyNiRVkfM22nA2bm/GrinUullsio4ws3m1KG4FzY3HA8/VVghPNAZYMO7myKzG17KCTbnYViUlHVuwM/yXP6GX3G+FaddT7S5ozZj5Kn9DL7jfCnXU+0uaFmPkqf0MvuN8Kx11PtLmhZj5Kn9DL7jfCnXU+0uaFmPkqf0MvuN8KddT7S5oWY+Sp/Qy+43wp11PtLmhZj5Kn9DL7jfCnXU+0uaFmPkqf0MvuN8KddT7S5oWY+Sp/Qy+43wp11PtLmhZj5Kn9DL7jfCnXU+0uaFmPkqf0MvuN8KddT7S5oWY+Sp/Qy+43wrPXU+0uaFmPkqf0MvuN8Kx11PtLmhZj5Kn9DL7jfCs9dT7S5oWZjlwksdmdHTPIspGe/iKzGpCXqtMWOw9D2sm2pw0h37TRk/W3yJu79sDvblXk/KTAWtioLul9H9C5han4WXzT+jjNGDGQs0TdZC3JxwP6rC6nuNecwldUptT1jLSS7vutqLc43Whm0PpFZ4lkAKnMMh3o4ydG7wbitMTQdGo4PXg+Kex+8zCWZEBpzU/bYyYZljZjdo2B2GPEi2aMe647q7nRnlDUw0VTqrNHdxX3K1bCqWq0ZASav4td8BPejoQfC5Bt4gV6OHlFgZK+ZrxRVeFqEbpzVGYxmaSHq9m204YM6pfNthb7YUZkXBsDatX07hKsurp3bezcm+F+8khSq0/SvYt+A1Yliijjw2KBht57oGcKc7xMCFtnltA2rmU/KytThKE6azLZrs8TM8DGcs1zkvSDq1NhpyCS6WujcWW+bHvue1358a7fRvSEcbRzr1t67/sQVaTpuxT66BGKAUBNaN1qxeHTYhlKLxC27Q4XrSVOEneSN41JR2M1cTpmdyxaQ9o3PeefO/fWyilsRrdmo+Ic3BZjffck38ayYMVAKAUBdOjGZkfGsjMrDBSEMpIIPWQZgjMGuZ0lCM3RjJXTqLT3SN4aX8CZXWDF/acR/Gk/qqfzfhPZR/KjGaXE+jT+L+1Yj+K/wAaeb8J7KP5UM8uJ6On8WP+KxH8V/jTzfhPZR/KhmlxMMmsWL4YrEfxn/qp5vwnso/lQzS4mJtYsZ9qxP8AGk/qp5vwvso/lQzS4mP+0mM+14j+NJ/VWfN+F9lH8qGaXE9jWHGfa8T/ABpP6qeb8L7KP5UM0uJ8/tDjPteJ/jSf1U834X2UfyoZpcTIusGM+1Yn+NJ/VTzfhfZR/KhmlxPR1gxn2rEfxpP6qx5vwvso/lQzS4mePWDF/asR/Ff40834T2UfyoZ5cTaw2nMVnfETn/qv8aebsJ7KPJDPLibI03iftE/8V/jTzdhPZR5IZ5cTG2m8VuGInv8A4r/Gnm7CeyjyQzy4kdr1iJX0Uhlkd28sFi7FiB1LZXJ3VUpUKdLpC1OKS6vcrfiNm24a8SgaEx7QSq6nZYEFW+qw81vC+/mCRxrp1aUasHCaumrM0Tad0fpTVrTSYvDpMlrnJ1BvsuPOHhxB4givmePwc8JXdKXu71uOtTmpxuaekf8AZJziR+glIGIH1GyVJ/Dcrd1jwNTUf/qpdQ/Xj6netrj9VyNZehLNue0sANc1qxMKwARWUwVzBHyGUQN/dZW+YY7onOZgbkp3p615V06v/wBlN1V+0j6y7S7S7+1z4kMfQdtxIax6DixkLQy/usN6NuuPyI4jKq+CxtTCVVUp+9cVwN6lNTVmfnjWnVmbBzGN1NsyGGYK/WB5flxr6NgsbSxdPrKb8VvTOVUpuDsyCq2aCgFAKAUAoBQCgLh0b+djv2GT+ZBXOx/rUf5i+UjaOx+BuLXRNTyxoDzI1AY2egMb0BhvQHtXoDIlAZS1qA+qL0Bnhy76A2oJTfdQGwslAZoW45CgNHXJr6KB/wDWj+Sa5r/eP9P+43/B7zm9dI0L10aa2eSTWkb5prCQE7gMldRzXjzXwFcjpno79Mo+j68dnf3fYmoVcku470wV1sbMrDxDKR+IIr55eUJcGjqaNEFoyQ4SQYWUkxMT5NI3Dj5O5+sB5p4qLbxnfrxWJg68F6S9df3Lue/g/Eii8jyvZuLBXNJhQGDHYNJo2jlUMjCxB/yPA8jwqWlVlSmpwdmjEoqSsyHwOOfDOuHxTXUm0GJO5+Ucp3LKOe5vHKrtWjDERdagtV60eHev+PyIoycXlkSOmdERYmPq5luODDJlPNTw/I8ar4TF1cLU6ym7fXxN5wU1ZnEddOjuXCbUiduIZ7QHfuYDzcvUbeqvd9HdM0cWsr9GfDj4HOq0JQ13FGZSDYixHA12CA80AoBQCgFAKAuHRxvx37DJ/Mgrn4/1qP8AMXykbR2PwNpWyroGp8JoDwaA1y2dAfWoDXIoDJGKAzwoSRagJBNETFgnVttNewOV7eNAZ59DyxKWZMhkSCDs/etuoDN8nhcOMQ0i7JNrWNwb8aA3cbo6ODqXLFopSBtbiCd350BlweARsVOhVtiFS2yTk3LPlxoCKxmm0kgDpEqsshDBcgVt5w8DlQGPXE//AMlbfbB/JNc1/vH+n/cb/g95zeukaHpGIII3g3oDsXRZroNlcLOwscom3bB4RH9U/RP7vK/kun+iXK+JpL+JfX78y7hq1vQZ0vSOAjnjaKVdpW3jcQRmGU7wwOYI3GvKUa06M1OD1X+8i60pKzIrA6QeB1w+La98ocSchLySTgs34NvHEVcq0IV4utQX8UeHeuMfit5GpOLtInq5xKfKAxYvCpKjRyqrowsysLgjwqSnUnTkpQdmt5hxTVmQJGIwXmh8ThR9Hzp4R3emQDh5wt9Kuhehi9toVOUZf+X8PAi9KHeiawONinjDxMsiNlcZ9xVhwPMGqNWlUoTyzTT/AN2EikpIo2tvRjDPeTDWjbeY9yn7p+ie45eFeh6P8oZ0rQxHpLjvX3K1XCp6xOOaZ0HPhnKSoykcwe/1cOFx317ChiKdeGem7ooyi4uzI2pjUUAoBQCgLf0db8f+wyfzIK5+P9aj/MXykbR2PwN6PCSFco3I5hT8K6BqMLhHkcIguzHIbqA8TYNxJ1Nu3tbNu/dQEjitAxxia8+08IUyIq2sCRfZJ32vQEhLoHDxzRoxkeNoWlLXC2Az4f6zoCoMwdyI0YXPZQXY24DmTQEvqvobyrEphzJ1Re4DFS3aGeza4sd9AbOndAyYSSRSGKI+yshAXaI4gXoCQ1kxBE2j5rmzbIPfmN9AbWHGzpaeI+ZPFcjgTYf/AHQEXBEW0djITmYJTbwBBH4UBKYSZZsJh4ZPNmj2Vb6sqHsn8KA3cGNnHyRse1Jhx7RkfzNAVnV/Rsfk+IZmYNAzbSlQRa/tOVAYdbnVtEIyG6nGAjK3+5aua/3j/T/uN/we85xXSNBQHuKUqbg0B2no56QhKqwYtrOLKkrbjwCyHgeAbju37/G9MdBODdbDrTfHh4d3yL1DEfhkdGxeFSVGjkUOjCxVhcEV5inUnTkpQdmi40mtSIVJsJu28Rhxw86aIdx/3qDl5w/Wq43SxO20Z/8AWX/l/DwI9Yd6JbCYpJUDxsGU7iPyPI9xqnUpTpyyzVmSJp6ozVGZFAQ+O0EC5mw7mCc72UXST/Fj3P45N31epYx5errLPHct68Hu8NncRunreOjPEGnTGwjxiCBybLIDeGQ8NmT6LH6rWPK9bTwams+HeZb1+Je7eu9GFUa0kb+lNFw4hNmZA44HiO9W3ioMPiq2GnmpSs/92o2nCM1qcu1s6KWzfBkNzQ5Nw9Teqx8a9bgvKSnO0cQsr4rZy3FKphWtYnM9IaImhNpUZSN4IzHiOFekp1IVI5oNNdxVaa2mjW5gUAoC3dHn/H/sMv8AMgrn4/1qP8xfKRtHY/Av8WInaLAyRFj2tmQDcV3Et3AV0DUjY8Sh0qTHYoNpst1wudvXQGfScajH4TEr5k5W/wB4f6FAQWtylMdOLkBrX7wQMj3ZUBb4UjnwkCOdlpojGr9657Pr2fwoDY1B0TMcIVwjrFiosS3lNwpdox5iqSMlIt43oCJ0hiVjxqTNh2wsy4kOyNezqTZmU7uZsOdAWLpYwuTsODI4PcRY0BStYAW0dhpADeN7eFATWPw5GNw+KNljWK8jMQLZZC28k33UBD6v4pHbH7bKqS3ttG2Z2rZeFqAi2xafJ6KJB1kUpYAXyF8s/wAaA3dKaXZsThcRGDtKoVzbIn4EGgN6fSyx9c0eFN8QPnGDXW9reZw30BAadhdNCor5EY3IXvl1LVzX+8f6f9xv+D3lCrpGgoBQHuKUr5ptcEHvB3g91AdG1J6SJISsUwMkeQC3u698bHeP1DzyPCuB0l0FSxN50vRn8H9n3liliHDR6o7HorSkWIjEkLh17sip4qynNWHI14nEYarh55KqszoxmpK6NbGaH7Zlw79TMfOIF0k7pY+P3hZu/hUlLFej1dVZo7uK8H9Nhq4b0fMPpizCPEr1MhyFzeOQ/wDLk3X/AFTY91J4S6z0Xmj8V4r6rQKe6WhLVTJD5QHiaJXUq6hlIsVYXBHeDW0Jyg80XZmGk9pC/IssGeCl2V+zzXeLwRvOi9Vx3VfWLp1tMRG77S0fv3P595HkcfVZ6TWNUIXFxvhm+s/aiO7zZh2fesa1eAc1moSU13aS/K9eVx1tvW0N7H6NgxKASokincd/gVYZ+yoqOJr4aV6cnF/7uNpQjNalE0z0SYd88O5T9Vt3gGGftBPfXoMN5T1I6Vo371o/sVp4RfhZQdNdHGNw4Zim0ijzk7Q7ybeaK72G6awdeyUrPg9CtKhOO4rc2iplJHVubcVViPbauqmpK6ISw9Hh/v8A+wy/zIK5+P8AWo/zF8pG0dj8C14fESfJTGJmDxy5bN72vu7xnXQNSanw48ogkEY61sO7SKBa/ZFrgbrkkUBFR4nynAOQkcL4eQNEoNh2cyBc3vvFAY9IYnC4mSHGNNGuytpoXvtEgGwUcc6AjcRpmE4KOMOwmjl6xbKbL2iQt+djQGbGadaXFQyYLrY8Q2yha4UOdwvw386AvmidY/lBZ8HpKEB4o2cygbOwU33+qe8b6AseMxeEkaItJt9XEhZFUttgZrnuN6A5PrZh3WMASOqPI5ERI7KX2kBUbjnQFZkQvbbZmtzJoDcw6KMrZce+gNiBVG4ADlagNuIgGgE2IJyFAYNb3vopf20fyTXNf7x/p/3G/wCD3nOK6RoKAUAoBQE1oDWSfCyB45GU8SM7gDJWByZd2/PkRVfE4SjiYZKsbr4rwZtCcoO6OyasdJEE9kxBWJzazg/NseRJzjPc2XImvGdIeT9ahedH0o/Ffcv0sSpaS0ZdZ4EkQq6q6MMwwBBHhxrgRnKnK8W017iy0miMGj5of7s+2noJiSB3Ry5svg1x4Vb66lW/aqz7S+q2crGmVx2GbC6ZjZgjhoZfRy9kn7jea4+6T6qjqYSaWaPpR4rXmtq95lVFsZJVVNz5QHxlBBBAIO8HMH1VlNp3QauQr6tRqS2GeTDMfQnsE98LXT2AHvq8sfOStWSmu/b+ZakbprdoOsx8XnJDiV5oTC9vutdSfWKzbB1NjlB9/pLno/gY9Nd5Haf1njXDyLNFPAzLYCSMkE3FwJE2lOV+NWsH0dOVaLpyjNLg/o7P4Gk6qS10Oaaf1mw7YmVo2cKXJAG7PPgbV7XAUKtHDQpzeqRQqOMpNkZ0ff8AH/sMv8yCtcf61D+YvlI1jsfgbuF01PFGY4pCi3JyA3njeugamp5TIWLNI5Y722jc+J4igNZ19d+dAY9mgPSCgNqMkWIyPA8uRoC44jXN8RE8eKv2tnKABC4GREjb2vvzoCJx2kndrglFChVVSclG6/M0BFTMSbnOgMCmgNuE5UBsxZeNAeyx33oD7AlzmaAya5rbRKftg/ktXNf7x/p/3G/4Pec2rpGgoBQCgFAKA9xSlSCpsRQFu1Z1/wARhbKGug/3bXZPUu9Nw808Tka5mN6Jw2L1krS4rb7+JLTrShsOr6v9IeExAAkbqXOXaN0Jy3SbhvGTWOe6vJY3oDE0PSgs8eK28i9TxMZbdC0zwRypsuqyIeBAYGuNCc6UrxbTJ7KSNAaKkj/u0zKPRy3lTwBJ21Hgas/pMKn7aF+9aP7PkaZGvVZ5OlZo/wBPhnt9fDnrl9zKQe6fGs/o1Kp+yqLwl6L57PiM7W1GbBadw0p2UmQt9QnZYeKNYio6mDr01eUXbjtXNGVUi95JVVNyp6269YfBgqCJJd2yMwptezEce78q7XR3QtbF+lL0YcePgV6uIjDTecS1m1sxGMcmRyF4KDYAEWIy4V7jCYGjhYZaS8XvZz51JTepAVbNC49GuHeRsckalnbAyBVUXJPWQZAVzOk6kafUzm7JVFd+6RvBXvbgSY1Ux32Wb3DUnnTB+1jzMZJcAdVMd9km9w086YP2seYyS4GM6pY77JP7hp50wftY8xklwPP9ksd9kn9w086YP2seYyS4HqPVHHfZJ/cNPOmD9rHmMkuBnXVTG/ZZvcNPOmD9rHmMkuBlXVbG/ZpvcNPOmD9rHmMkuBnfVfGfZpvdNPOmC9rHmMkuBi/stjLf3Wb3DTzpg/ax5jJLgYv7J4z7LN7hp50wftY8xklwNhdU8apscNL6htD2innTBe1jzGSXA9jVrGD/AIab3DTzpg/ax5jJLgev7M42xPk0vu/5U86YL2seYyS4GbC6uYsb8NKOZ2TTzpgvax5jJLga3SFg5ItFoJEZCcYCAwtcdS2ftvVajiKVfpDNSkpLq938Rs01DXicsrsEYoBQCgFAKAUAoD3HIV3Ejnbjxz50BYNCa54rC/onKj6u9TyuhuvPcAc99UsV0fhsT+1jrx2MkhVnDYzoWh+l1SP9pjByF2iOyd9v0bHPn2WNeexPkxvoT90vuvsWYYvtIumjtc8FNbZnVSTbZk+bN+PnZH21w8R0RjKHrQduK1+RYjXhLYzV1qMLMrSGMhcPO6ubHt9hE2W53bK1S9HxrKLjC93KKtrs1b+WprUa2lB1x6TZGXqcN2BbZdvpHIA9oGwz4DlmeFeiwHk/SpS6yt6T3LcvuVqmJb0icymmZjdiSeZr0ewqmOgFAZIpWXNWKnmCR+VMqkrNAyeXS+kf3j8a06qHZXIzdjy6X0j+8fjTqodlchdjy6X0j+8fjTqodlchdjy6X0j+8fjTqodlchdjy6X0j+8fjTqodlchdjy6X0j+8fjTqodlchdjy6X0j+8fjTqodlchdjy6X0j+8fjTqodlchdjy6X0j+8fjTqodlchdjy6X0j+8fjTqodlchdjy6X0j+8fjTqodlchdjy6X0j+8fjTqodlchdjy6X0j+8fjTqodlchdjy6X0j+8fjTqodlchdniXEuwszsw5Ek/nWyhGOxGDFWQKAUAoBQCgFAKAUAoBQGzhJDtWudx49xvWTBL4zs4dNnK6KDbK4IYm/iQPZRRW0yQBrAPlAKAUB//9k="/>
          <p:cNvSpPr>
            <a:spLocks noChangeAspect="1" noChangeArrowheads="1"/>
          </p:cNvSpPr>
          <p:nvPr/>
        </p:nvSpPr>
        <p:spPr bwMode="auto">
          <a:xfrm>
            <a:off x="248920" y="-173355"/>
            <a:ext cx="487680" cy="365761"/>
          </a:xfrm>
          <a:prstGeom prst="rect">
            <a:avLst/>
          </a:prstGeom>
          <a:noFill/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ata:image/jpeg;base64,/9j/4AAQSkZJRgABAQAAAQABAAD/2wCEAAkGBxMTEhUUEhQVFhUXGBsaGBUVGBoYHBgYHxwWGBgYGBYdHCggGholGxgXITElJSkrLi4uGCAzODUsNygtLi0BCgoKDg0OGxAQGywkICQsLC8sLC8sLCwvLCwsLCwsLC8vLCwsLCwsLCwsLSwsLCwsLCwsLCwsLCwsLCwsLCwsLP/AABEIAMIBAwMBEQACEQEDEQH/xAAcAAEAAgMBAQEAAAAAAAAAAAAABQYDBAcCAQj/xABNEAACAQICBgUHCAcFBwUBAAABAgMAEQQhBQYSMUFRBxMiYXEUMlOBkZLRFSNCUlRyobEzYnSCk7PSFjRzwfAkQ0Rjg6LCZKOy4fEl/8QAGwEBAAIDAQEAAAAAAAAAAAAAAAMEAQIFBgf/xAA/EQACAQIDBAUKAgoDAQEAAAAAAQIDEQQSITFBUZEFE1JhcQYVIjJTgaGxwdFCkhQjMzVyc4PC4fBiotIkgv/aAAwDAQACEQMRAD8A4bQCgFAKAUAoBQCgFAKAUAoBQCgFAKA+lTQHygFAKAUAoBQCgFAb2DgXZ22F7myjhlYkn8MuN61lKxLSpdYzZ8pJyk7a3vsndutdfqm2WXIcq1UiadBJGhjYAjWU3BAI52PA99SFVq2hr0MCgFAKAUAoBQCgFAKAUAoBQCgFAfQL7qAuOC1HkbBSYs26tBfjd1Bs7R2+iovmb32TbLM82r0pRhio4Xa3te5PciVUZOGYqM8RVip4G1+feO6ukRGOgFASWr+jTiJ0iUXLMFHK5Nhc8t5PcpqKvWjRpyqS2JXNoxzOyOl9JGpsWHwcTQjNT1crkgF9rNGa+QAcAZWsGtXnOhulqmJxM4VXtV4rhbcvcWa9FQimjkVeoKgoBQGSKBmtYE3Nh48r86A+yYdg2wR2shbx3UB7xOCkjttqVvuvQGHYNr2Nt1+F+V6A80BuYXELYKwtn54z323rxGXD8a1lG5LSqumzYkQg2P4ZgjmDxFRNWOhGSmro+FA4CMQoF7Pbdfgx37N/Zc1JGRTrUWtUaE8JRirCxH+vZW5WMdAKAUAoBQCgFAKAUAoBQCgFAKAz4Lz+G5rX57Jtbvva3fasoH6iwMMUmFREA6l4lVRw2CoA/A18qqzqQxDlL1lL4pnYik4WOWaF6M0xIl62crJFK0TgJc9m2wxYvbNNk7uNeuxflDKjly001KKad+O3k9ClDDKV9SwQ9E2EAAeWRrcliX2nYJPtrnS8qMS/VhFc/uS/okeJv4TozwEYIAlIO8dawv7tqry8o8c9jS9y+pssLA8aY1Rw2FhOJwsWzLAVlB2mYsqG7rmTe6bQ9dMP0piMTU6mvO8Z3W5avY/c7CVGMFmithYtNYJcXhJIwbiWO6HvI2kYeuxrm4WtLC4mM98Xr9SWaU4WPzLpGAo5Bvnmb8D9IXsLkNcZcq+oJpq62M5Bq1kCgOq9HcMXUE9kns+dmBcZ2vzba9luFbRMFtOGT6iDv2Vy791ZBVtJ6zR4ewkWCW2RaPjY2NgV2b8wDWLgqGtGtEeJQokKx5gh13t3HIWHt3VhsyVWsAUBKSRmwyAAUeab5WBufb+NRyvct0XBRSvqY1POtGWYu6tI9shddi12GaHjYZlb8uI8KljK5Sr0sruRlbEAoBQCgFAKAUAoBQCgFAKAUAoD0jEEEZEZgigP0F0UaU63BBOMLbPHzD2kzOZtcrf9WvAeUOG6rF51smr+/edLCzvC3A3/ANBpPkmMi/8Afi3+toz/ANlVf22B76b/AOsvs/mb+rU8SyVyyYUB8ZQQQdxFj4caym07ow9UQepzFInw587DSNF+550R7/m2X2V0OkUpVFWWyav79kviR0tluBx/pZ0R1OMcgdmT5xcjubzxyADgn/qV7ToLFdfg0ntjo/p8ChiIZZ+JRa7BAKAuvRoxM2zwvfLibFhfuGx/3GsoFt1+xDrhbx5kuAQM7jO4IG8cbd2dZZhHIJJSxuxJ8a1MnigPooD6yEbwRQCOQqQVJBG4igN2PFh/0mRz7YG/ldR+YrVxuTU6zjptRkldUsdpZCDcAXK/vEgX3buN6wo2NqtbOrEaxuSfyrcrnygFAKAUAoBQCgFAKAUAoBQCgFAdJ6GtL9XierJylBTie0LvHnuA88VwPKLDdbhesW2Dv7noyzhZ2nbidP13w7HD9dGLyYZ1nS287HnqPFCw9deS6MmlW6uWyacX79nJ2LlZejdbibwuIWRFkQ3V1DKe4i4qjUg6cnCW1aEsXdXKF0o64yYUxQYZtmVu27WB2UByWx+sb+oV6DoPouniFKrWV47Eu/8AwQ1JNyUYmz0c67PjduKZQJUG0GXIOt7Hs8CMqi6Y6KjhLVKb9F7nuZvCbbsyaxHzOkEfcmKTq2/xY7vH7ULj90VSh+twbjvpu/8A+Xo+TtzMP0Z34kJ0t6J63CCUDOIkGwF+reytmchZtk37q6Pk5ieqxLpPZP5rZ9iLFQvG/A4G6kEg7xXuznGzolFaaMMAVLC4O4igLtojD4eGzxSMjEC5Vic7Z7weZqRKJg1osUWW0sjmN2LN2rWY37Zy786p0666xxlx0O7iui7YSFentS9JGrpHRGFAGw24jsgk7ZJtsk7wOPtqxNqKucehTdWpGC3tI1NI6O27ZgEW3AKALgEBQM+4b7A1Xo186bZ0+k+jY4VwyO9/mZ8DolUsTv58Tvz/AFfV7ajqYndEqU8NvkbsmGU2ve4zBJLWPOzXF6iVea3kzoU3uIHS2iyDdFHgvG3IcDbhVulVU/Ep1aLh4ENUxCKAUAoBQCgFAKAUAoBQCgFAKAUAoBQEhoPGtFKrJ5wIK52s4IZTvtvFs+BNaVacakHCWxprmZTs7o/T2j8Wk8KSrmkqBvUwzH5ivldanKjVcHti7cjsRalEhtTGMazYNjnhpCq98L9uE+AUlf3au9JJTcMQtk1r/EtJff3kdLS8eBxnXzFmXSOKY/Rk2B3BAF/yJ9de06Lpqng6a4q/PU0hrKTLJ0Jp/tUp5Q/mw+Fc3ylf6iK/5fQ2htXgdO1qwbSYZjH+ljIlj++h2gL99iPXXl8BVjCslL1Zei/B6fDab1Y3jobCmPF4bnFPH/2uv+V/wqJ58LX/AOUX8mZ0lE/NWsej3hndJB2gxUnM3Zcic+eTeDCvqFCtGtSjUjsauciUcrsaOEYB1JAIuMiLg+qpTB0brdnDkxA5Ai3I7ie+2+pG7RujNOKlNKTsr7SJVRa28W9tcJt3ufSYQioKK2WsfMZKrLHcbUiAi3EAWIYcychfxrozqqdFa6vQ8nQwMqOPaytqPpK29brGLB2ZtokFrW2R9Eevee+qsllWVbDGJxMsRVzT0a0S4G7UZCKA8SpcEfjyPAisxk4u6MSipKzKXjEAdgMs/wDXqrqo5JhoBQCgFAKAUAoBQCgFAKAUAoBQCgFAfVNjQHeeiDTPW4ZomI2oztD7j3Ntw3OGFhurw3lLherxCrLZJfFHQwk7xy8CV1inXCYqLGMbROhgnPLe8LHwYMv74qjg4vFYeWHXrJ5o/KS+vuJKnoSUvccHxuKMskkp3yOz+0k172nTVOEYLckjWmnlfeT3R5pY4XGBxGX2o2TZGVr2IYk8LqPbVXpHAyxtHqou2qZo5xglL4HU9E6+Ru4SZDHc26xbtHtfVLWuPEi1eaxvk3XoRc6TzJczNPFRlo9CR1ZPVPPheEb9ZF3wy3Zbdyvtr6hXNxy6yEK/aVpfxR0+Ksyano3E5700aCtKuIVf0gsSProM+FzdP/hXpfJrF56UqD2x1Xg/8lTFwtLMcuwkgV1YgEAgkHjXpiodPwsg6sEbgAMueXDmb/jUt1a5rvNHTmh5cMwLxsiPmL2IU7yLjd4cK5dWMKrcqe3ej1HRfSLopUcRs3Ph3fYjHXMMN4/EcqrJ7meiqQu1OO1fFcCc1UwEGIEkTAJMy/NSnf1oLMRz2SpHZO+x5VZqaQTWzeeOxMX+lTzbXqjLjNWMTGUBVSWGag2IPJScmqFZWtGaOTT1RDXzIzBU2IIIIPEEHMGjTRsmnsPMzWUnupBXkkYm7RbKbjpdqRjlvtcbiBkD67XrqnKNegFAKAUAoBQCgFAKAUAoBQCgFAKAUAoC6dF+nPJ8ZHtNZGPVkHdsvx38HCH1tXK6awv6RhJJbY6r3f4JqE8s0dy1k0SMVhpoG+mpAPJhmp9RArwOCxDw9eNVbn8N50qkc0bH5sMRBKMLMDskHgwNiPbX0tNSs1sZCpfq79x0fSrBXk2QOwqRr3WAy9pFW4o5gijCqFG4C1bmDZ0fi3glWWM5qpTZa5UoSCVtwzF8t1c7G9F0MVTcGrXd7riS060oO5Nae0nDj8JJA46ua21GHPZZ1zAWTd2s1sbHtV5el0biejMTGrbNDY2uD4oturGtC285LqrouCTGrDOwEbcSbb7W5dqxt3HPhXr6snGDcdSpTipSSZ1bTeraRpfDFnCgbcYIZlXg62F8iP8AOq9DFtvLU2MsVcOkrwPePxEs2jkkkKsA6ksBY2VipY8LfGo6ShDEWRtUcp0bsquF1Zmna+GUbGdyx2UB/Va2fgAbd1b4uNJO6ep0+jOk6tKGSavHcamjYTBjYhKAjJPGslyMu0N7cswagjJpOK2NF/Hwo4mgsSlqmvnqmdb0tgjMihWAsyttWvcA3IBHMVXhLKzjyWZaEbrJqnDiS0g+bmt+kG5rbg44jv31mM2lZhx1ucx07o2SIWVo3axJ6t1OywPZBJy32PhV7DU23maKmIqq2VHP3Ug2IsRwNXSmeaAUAoBQCgFAKAUAoBQCgFAKAUAoBQCgM2Em2WBvbgT3HI7s/ZQH6X1O0t5ThIpCbsBsP99eyfba/rr5l0phXhsTKnu2rwZ1qM88Eyn6X1Hhl0setZljnTrVVMtuRSBKu19HIhueZrsYfparS6P9BXlF213J7H9ORo42m47mRGnpU62bMKDiNxyyVlHHh2K9Z0bUlPCwlOV21q/E51VJTdjMDfMbuddAiPtYMn2GAySJEuzeQ2G2bLuJN8szYZDjUdaoqcczN6cM8rGfG9GcklrPEljcMpa4zv2cst54mqLx0NyLX6JLiXPVXQfkcIi29sb77IGfHPeSe+qVar1kr2LVKnkja5LlBYiwsd4tkb77jjUVySxVtZU0lI5iwiLHFYbMwKZHfe19pQDbcOHG9WaTopZp7SCqqrdobCj4nVfF2knmbbYMVmJAttKBcuASbWt2htd4FWX1NS0U7Pcb4TFV8LJytmi9qLVqjpGfDYcxzYaVkS7RtEUe6HPZA27nM5W4UqdH1nqR1cfh3Ubp3Se62w20x3lKiSZwEPmwqeyv+KR578wchu76v4XA06azS1ZzcRip1HZaIy/KUKiwI2R9VSQO7IWFdDMipZnCNPxnrnax2WZip4EX4eG61c2W1ltbCOrBkUAoBQCgFAKAUAoBQCgFAKAUAoBQCgFAdY6FtN2doGI2ZB2f8RB/5J7erNeY8pcJnpRrrbHR+D/z8y3hJ2eU6HrfhWMImjF5cMwmQDewX9In70ZYeyvM9HVIqo6c/Vmsr9+x+52ZbqrTMtqJLDNFMiSqEZXUMrFQbgi++3KqtRVKM3TbaadjdWkrkZjtUcLJtFY+qc3s8V1seZUZN4EVfw3TOLoNWm2luepFPDwluKVpXR02GF5k7N7damaHkTxS/fXucD0xhsXaMXaXBnPqUJQNQgMOY3gg8RuII3Guq0mrMhTtqjZOOn3eUT25dYfz31B+jUuyS9fU4mSDTmLj7CzsQb2Miq5XuDHM+u+6tJYOk3extHE1ErXNrRGlnDkT4mdds5SgqwB+qyMpVR3qB31BiMLlV4K5LRr3dpMtseiI2G08kkpO6QvbL9UJZQPAVz87WwuqCe0y4YxxlolCrGibTW4XJuG7yBfPPOsO71YVloQuho9mFAMhmVHJSSVHsIr1lBNU4p7bHnqrTm7cQnZxDAZB49s/eVgt/Eg5+Arf8RruN29bGpW9bNVY8UhKqBLvuMtvuP63I/5VDVpKSutpJCeU4pjMMY3KsLEc+XCqBaMFAKAUAoBQCgFAKAUAoBQCgFAKAUAoBQEpq7jmhnR1NmUgr94ZqDkcjuy51HWoxrU5U5bGrGYuzuj9NaMxyzwxzJ5sihh6xuPeN1fLK9GVGrKnLanY7EWpRuQ+rXzEs2CO5D1sHfC5J2R9x9odwK1dx366nDErfpL+Jb/etfG5HT9FuJYa5hMeZYgylWFwwII7jka2jJxaa3GGro5MYdgsl77DugO64VioNvAV9ZwdZ1qEKj3pM4s45ZNH2rBqYXawvyb8P/w0BkkYAEncASfAb6Am9BaMAiMkpsrgN1e0QgXfdxfZYkb+FSLC05K80RuvNO0WbWGleZOqCouHBuXRSnXDgoTgl95+kBlvqtS6PjGrnbuiepjJOGVKzJauoUDAIPnC9/o7IHLO5Pry9lYtrcyZ6yYMfW9vZ47N/wASKwDj/Sbo5o8SWt2WzG63azPr2tv8OdUa8bTLVN3iU2oSQUAoBQCgFAKAUAoBQCgFAKAUAoBQCgFAdv6HNOB4mwzHMfOJfvNpVHg3ay4P3V4zylweWccRHfo/Hd8PkXsJU0ystGtkZjEeMQXbDElwN7QNlKvfYWcd6Vx8BJTzYaWyezuktn295PVVrSW4n43DAFTcEAgjiDmDXPlFxbTJU7nqtTJyzSibOIxA5St+Nm/8q+odDSzYGm+75HHrq1RmvXTIjHJHcMOf+hQBm3LYuxyCDMsfD45VlK+iMPQmdF6sbKgyySbW8Rq5McY4KFa4a3O3harEaVlqyCU77ETWHwrK1zK7C3muF38wQARUiVt5pc2q2MCgPEsgUFmNgBck8BQyaeBBO1PJ2doDZDZbEYuVDcmNyx8bcK0XaZl8ChdJemopFCKL2uAxBG1cA9nmgupvxNrVUrVIy0W4npwcdpzWoCUUAoBQCgFAKAUAoBQCgFAKAUAoBQCgFATeqOmmwuIjlW/ZYEgcRuZd+d1J9dqq43CxxNCVJ71p47jenLLJM/S8MiSoGWzI6gjkVYfA18wlGVObT0afxR11aSITVdjC0mCY/oe1CT9LDsTse4bp6hzq9jkqsY4mP4tJd0lt57SKm7Nwe75FgrmkxzLWFbY3Ejmyt6jGg/NTX0nyenmwEFwv8zk4lfrGaVdogMcYEk0eHuQZLkkZEIoJax4E2sKzFZpKJiWiuWoaPTDoThoF28h3kXzJY5nnbjVvKo+qitdvaZIjOy740PfG1/YXrPpDQ2cNBsDzmYnMs28nw3AdwrKVjDZmrJgUBS9YtZYTiIoGN4RIBIFJvIeQIz2UNjlvYAc6o4qpJxcYMtUIJNOReINAYY2exlG9TI7SLzBAJtXCqYqtLSUmdeGHpR1SOedL2rszy+UIt0sN3MAAg8jZRbnnVrCVFlybytiYPNm3HKKuFUUAoBQCgFAKAUAoBQCgFAKAUAoBQCgFAeo3KkMDYggg8iN1Ad06IdYRNA2HawaPtIP+WTmo7lb8CK8P5R4Lq6qrxWktvj/k6GFqXWVlk1ohZOrxcYJfDkllG94G/Sp3mwDDvQVy8DOMs2Hm9J7O6S2P6eDJqqa9JbiagmV1V0IKsAVI4g5g1QnFwk4y0aJE76ooevGG2cWr8JYgP3kJ/Gz/AIV7jyVr5qM6XB35nPxkbSTISvUlMgcTP1WOikJKgMhuOC32T6t9R3y1YssQipUJredXrpnLFAKAx4idUUu7BVG9ibAVhtLaZ2nONaukHfHh8l3FtzMCOBHmDd358KqVK7ekSeFK2rOcSzszbROfdlblblVYmP0D0aaQjkwaRowLRizD8iO7ePEGuVioNVG+J0sNJOFuBZNI4NZonicAq6lTfMZ7svGoIycWmiaUcysz82z6Ck8qbDqp2togA8r29ZvllxrtZllzHJyu+Uxac0LJhX6uW20LggG9iLXH4ikZKSujEouLsyNrYwKAUAoBQCgFAKAUAoBQCgFAKAUAoBQE7qbpl8LiY5EuSD5v1huZf3luPHZ5VVxuFjiqEqUt+zue43pzySufpTB4pJY0kjIZHUMp5g18xqU5UpuElZp2OumpK6IbQh8nmfBnzCDLhj/y7/OReKMbj9Vhyq7if19JYhbdk/Hc/f8ANEcPRll5DXTRrSwbSDakibbAG9l3Oo7yufqqfoPGrC4pOT9GWj+hriKeeGhQkcEAg3B3GvpRySN09o8yICouy3y+sp3jxrSpDMiWjUyS12bza1a116pRFiQzKuQkAuygfRdd5tz31vSxWX0Zma2CzenS1XAv2GnWRFdDtKwBU8wcwavJpq6Oc1baVvWrXGPC9lLPJezX81O42zLW4Ddx4VDUrKOi2kkKbkc31k1umxLedZRe2yLCxFslN7Hfnv8ACqs6jntJ4wUdhWqjNhQFx1K0VpC4lwgNrgbQJ42zDAWHeD6xuqKrOmlaZJTjO94HdcHiLRAySIWUWkbJRtDzsuGdchrXRHUT01ZWdMYfCxynFR4iFJWU7Jb5ztEW6xFXtFt+WYzJqxCVSUcjTsQTUE86auc90hoLBNGZmxxkkIOyNiRVkfM22nA2bm/GrinUullsio4ws3m1KG4FzY3HA8/VVghPNAZYMO7myKzG17KCTbnYViUlHVuwM/yXP6GX3G+FaddT7S5ozZj5Kn9DL7jfCnXU+0uaFmPkqf0MvuN8Kx11PtLmhZj5Kn9DL7jfCnXU+0uaFmPkqf0MvuN8KddT7S5oWY+Sp/Qy+43wp11PtLmhZj5Kn9DL7jfCnXU+0uaFmPkqf0MvuN8KddT7S5oWY+Sp/Qy+43wp11PtLmhZj5Kn9DL7jfCnXU+0uaFmPkqf0MvuN8KddT7S5oWY+Sp/Qy+43wrPXU+0uaFmPkqf0MvuN8Kx11PtLmhZj5Kn9DL7jfCs9dT7S5oWZjlwksdmdHTPIspGe/iKzGpCXqtMWOw9D2sm2pw0h37TRk/W3yJu79sDvblXk/KTAWtioLul9H9C5han4WXzT+jjNGDGQs0TdZC3JxwP6rC6nuNecwldUptT1jLSS7vutqLc43Whm0PpFZ4lkAKnMMh3o4ydG7wbitMTQdGo4PXg+Kex+8zCWZEBpzU/bYyYZljZjdo2B2GPEi2aMe647q7nRnlDUw0VTqrNHdxX3K1bCqWq0ZASav4td8BPejoQfC5Bt4gV6OHlFgZK+ZrxRVeFqEbpzVGYxmaSHq9m204YM6pfNthb7YUZkXBsDatX07hKsurp3bezcm+F+8khSq0/SvYt+A1Yliijjw2KBht57oGcKc7xMCFtnltA2rmU/KytThKE6azLZrs8TM8DGcs1zkvSDq1NhpyCS6WujcWW+bHvue1358a7fRvSEcbRzr1t67/sQVaTpuxT66BGKAUBNaN1qxeHTYhlKLxC27Q4XrSVOEneSN41JR2M1cTpmdyxaQ9o3PeefO/fWyilsRrdmo+Ic3BZjffck38ayYMVAKAUBdOjGZkfGsjMrDBSEMpIIPWQZgjMGuZ0lCM3RjJXTqLT3SN4aX8CZXWDF/acR/Gk/qqfzfhPZR/KjGaXE+jT+L+1Yj+K/wAaeb8J7KP5UM8uJ6On8WP+KxH8V/jTzfhPZR/KhmlxMMmsWL4YrEfxn/qp5vwnso/lQzS4mJtYsZ9qxP8AGk/qp5vwvso/lQzS4mP+0mM+14j+NJ/VWfN+F9lH8qGaXE9jWHGfa8T/ABpP6qeb8L7KP5UM0uJ8/tDjPteJ/jSf1U834X2UfyoZpcTIusGM+1Yn+NJ/VTzfhfZR/KhmlxPR1gxn2rEfxpP6qx5vwvso/lQzS4mePWDF/asR/Ff40834T2UfyoZ5cTaw2nMVnfETn/qv8aebsJ7KPJDPLibI03iftE/8V/jTzdhPZR5IZ5cTG2m8VuGInv8A4r/Gnm7CeyjyQzy4kdr1iJX0Uhlkd28sFi7FiB1LZXJ3VUpUKdLpC1OKS6vcrfiNm24a8SgaEx7QSq6nZYEFW+qw81vC+/mCRxrp1aUasHCaumrM0Tad0fpTVrTSYvDpMlrnJ1BvsuPOHhxB4givmePwc8JXdKXu71uOtTmpxuaekf8AZJziR+glIGIH1GyVJ/Dcrd1jwNTUf/qpdQ/Xj6netrj9VyNZehLNue0sANc1qxMKwARWUwVzBHyGUQN/dZW+YY7onOZgbkp3p615V06v/wBlN1V+0j6y7S7S7+1z4kMfQdtxIax6DixkLQy/usN6NuuPyI4jKq+CxtTCVVUp+9cVwN6lNTVmfnjWnVmbBzGN1NsyGGYK/WB5flxr6NgsbSxdPrKb8VvTOVUpuDsyCq2aCgFAKAUAoBQCgLh0b+djv2GT+ZBXOx/rUf5i+UjaOx+BuLXRNTyxoDzI1AY2egMb0BhvQHtXoDIlAZS1qA+qL0Bnhy76A2oJTfdQGwslAZoW45CgNHXJr6KB/wDWj+Sa5r/eP9P+43/B7zm9dI0L10aa2eSTWkb5prCQE7gMldRzXjzXwFcjpno79Mo+j68dnf3fYmoVcku470wV1sbMrDxDKR+IIr55eUJcGjqaNEFoyQ4SQYWUkxMT5NI3Dj5O5+sB5p4qLbxnfrxWJg68F6S9df3Lue/g/Eii8jyvZuLBXNJhQGDHYNJo2jlUMjCxB/yPA8jwqWlVlSmpwdmjEoqSsyHwOOfDOuHxTXUm0GJO5+Ucp3LKOe5vHKrtWjDERdagtV60eHev+PyIoycXlkSOmdERYmPq5luODDJlPNTw/I8ar4TF1cLU6ym7fXxN5wU1ZnEddOjuXCbUiduIZ7QHfuYDzcvUbeqvd9HdM0cWsr9GfDj4HOq0JQ13FGZSDYixHA12CA80AoBQCgFAKAuHRxvx37DJ/Mgrn4/1qP8AMXykbR2PwNpWyroGp8JoDwaA1y2dAfWoDXIoDJGKAzwoSRagJBNETFgnVttNewOV7eNAZ59DyxKWZMhkSCDs/etuoDN8nhcOMQ0i7JNrWNwb8aA3cbo6ODqXLFopSBtbiCd350BlweARsVOhVtiFS2yTk3LPlxoCKxmm0kgDpEqsshDBcgVt5w8DlQGPXE//AMlbfbB/JNc1/vH+n/cb/g95zeukaHpGIII3g3oDsXRZroNlcLOwscom3bB4RH9U/RP7vK/kun+iXK+JpL+JfX78y7hq1vQZ0vSOAjnjaKVdpW3jcQRmGU7wwOYI3GvKUa06M1OD1X+8i60pKzIrA6QeB1w+La98ocSchLySTgs34NvHEVcq0IV4utQX8UeHeuMfit5GpOLtInq5xKfKAxYvCpKjRyqrowsysLgjwqSnUnTkpQdmt5hxTVmQJGIwXmh8ThR9Hzp4R3emQDh5wt9Kuhehi9toVOUZf+X8PAi9KHeiawONinjDxMsiNlcZ9xVhwPMGqNWlUoTyzTT/AN2EikpIo2tvRjDPeTDWjbeY9yn7p+ie45eFeh6P8oZ0rQxHpLjvX3K1XCp6xOOaZ0HPhnKSoykcwe/1cOFx317ChiKdeGem7ooyi4uzI2pjUUAoBQCgLf0db8f+wyfzIK5+P9aj/MXykbR2PwN6PCSFco3I5hT8K6BqMLhHkcIguzHIbqA8TYNxJ1Nu3tbNu/dQEjitAxxia8+08IUyIq2sCRfZJ32vQEhLoHDxzRoxkeNoWlLXC2Az4f6zoCoMwdyI0YXPZQXY24DmTQEvqvobyrEphzJ1Re4DFS3aGeza4sd9AbOndAyYSSRSGKI+yshAXaI4gXoCQ1kxBE2j5rmzbIPfmN9AbWHGzpaeI+ZPFcjgTYf/AHQEXBEW0djITmYJTbwBBH4UBKYSZZsJh4ZPNmj2Vb6sqHsn8KA3cGNnHyRse1Jhx7RkfzNAVnV/Rsfk+IZmYNAzbSlQRa/tOVAYdbnVtEIyG6nGAjK3+5aua/3j/T/uN/we85xXSNBQHuKUqbg0B2no56QhKqwYtrOLKkrbjwCyHgeAbju37/G9MdBODdbDrTfHh4d3yL1DEfhkdGxeFSVGjkUOjCxVhcEV5inUnTkpQdmi40mtSIVJsJu28Rhxw86aIdx/3qDl5w/Wq43SxO20Z/8AWX/l/DwI9Yd6JbCYpJUDxsGU7iPyPI9xqnUpTpyyzVmSJp6ozVGZFAQ+O0EC5mw7mCc72UXST/Fj3P45N31epYx5errLPHct68Hu8NncRunreOjPEGnTGwjxiCBybLIDeGQ8NmT6LH6rWPK9bTwams+HeZb1+Je7eu9GFUa0kb+lNFw4hNmZA44HiO9W3ioMPiq2GnmpSs/92o2nCM1qcu1s6KWzfBkNzQ5Nw9Teqx8a9bgvKSnO0cQsr4rZy3FKphWtYnM9IaImhNpUZSN4IzHiOFekp1IVI5oNNdxVaa2mjW5gUAoC3dHn/H/sMv8AMgrn4/1qP8xfKRtHY/Av8WInaLAyRFj2tmQDcV3Et3AV0DUjY8Sh0qTHYoNpst1wudvXQGfScajH4TEr5k5W/wB4f6FAQWtylMdOLkBrX7wQMj3ZUBb4UjnwkCOdlpojGr9657Pr2fwoDY1B0TMcIVwjrFiosS3lNwpdox5iqSMlIt43oCJ0hiVjxqTNh2wsy4kOyNezqTZmU7uZsOdAWLpYwuTsODI4PcRY0BStYAW0dhpADeN7eFATWPw5GNw+KNljWK8jMQLZZC28k33UBD6v4pHbH7bKqS3ttG2Z2rZeFqAi2xafJ6KJB1kUpYAXyF8s/wAaA3dKaXZsThcRGDtKoVzbIn4EGgN6fSyx9c0eFN8QPnGDXW9reZw30BAadhdNCor5EY3IXvl1LVzX+8f6f9xv+D3lCrpGgoBQHuKUr5ptcEHvB3g91AdG1J6SJISsUwMkeQC3u698bHeP1DzyPCuB0l0FSxN50vRn8H9n3liliHDR6o7HorSkWIjEkLh17sip4qynNWHI14nEYarh55KqszoxmpK6NbGaH7Zlw79TMfOIF0k7pY+P3hZu/hUlLFej1dVZo7uK8H9Nhq4b0fMPpizCPEr1MhyFzeOQ/wDLk3X/AFTY91J4S6z0Xmj8V4r6rQKe6WhLVTJD5QHiaJXUq6hlIsVYXBHeDW0Jyg80XZmGk9pC/IssGeCl2V+zzXeLwRvOi9Vx3VfWLp1tMRG77S0fv3P595HkcfVZ6TWNUIXFxvhm+s/aiO7zZh2fesa1eAc1moSU13aS/K9eVx1tvW0N7H6NgxKASokincd/gVYZ+yoqOJr4aV6cnF/7uNpQjNalE0z0SYd88O5T9Vt3gGGftBPfXoMN5T1I6Vo371o/sVp4RfhZQdNdHGNw4Zim0ijzk7Q7ybeaK72G6awdeyUrPg9CtKhOO4rc2iplJHVubcVViPbauqmpK6ISw9Hh/v8A+wy/zIK5+P8AWo/zF8pG0dj8C14fESfJTGJmDxy5bN72vu7xnXQNSanw48ogkEY61sO7SKBa/ZFrgbrkkUBFR4nynAOQkcL4eQNEoNh2cyBc3vvFAY9IYnC4mSHGNNGuytpoXvtEgGwUcc6AjcRpmE4KOMOwmjl6xbKbL2iQt+djQGbGadaXFQyYLrY8Q2yha4UOdwvw386AvmidY/lBZ8HpKEB4o2cygbOwU33+qe8b6AseMxeEkaItJt9XEhZFUttgZrnuN6A5PrZh3WMASOqPI5ERI7KX2kBUbjnQFZkQvbbZmtzJoDcw6KMrZce+gNiBVG4ADlagNuIgGgE2IJyFAYNb3vopf20fyTXNf7x/p/3G/wCD3nOK6RoKAUAoBQE1oDWSfCyB45GU8SM7gDJWByZd2/PkRVfE4SjiYZKsbr4rwZtCcoO6OyasdJEE9kxBWJzazg/NseRJzjPc2XImvGdIeT9ahedH0o/Ffcv0sSpaS0ZdZ4EkQq6q6MMwwBBHhxrgRnKnK8W017iy0miMGj5of7s+2noJiSB3Ry5svg1x4Vb66lW/aqz7S+q2crGmVx2GbC6ZjZgjhoZfRy9kn7jea4+6T6qjqYSaWaPpR4rXmtq95lVFsZJVVNz5QHxlBBBAIO8HMH1VlNp3QauQr6tRqS2GeTDMfQnsE98LXT2AHvq8sfOStWSmu/b+ZakbprdoOsx8XnJDiV5oTC9vutdSfWKzbB1NjlB9/pLno/gY9Nd5Haf1njXDyLNFPAzLYCSMkE3FwJE2lOV+NWsH0dOVaLpyjNLg/o7P4Gk6qS10Oaaf1mw7YmVo2cKXJAG7PPgbV7XAUKtHDQpzeqRQqOMpNkZ0ff8AH/sMv8yCtcf61D+YvlI1jsfgbuF01PFGY4pCi3JyA3njeugamp5TIWLNI5Y722jc+J4igNZ19d+dAY9mgPSCgNqMkWIyPA8uRoC44jXN8RE8eKv2tnKABC4GREjb2vvzoCJx2kndrglFChVVSclG6/M0BFTMSbnOgMCmgNuE5UBsxZeNAeyx33oD7AlzmaAya5rbRKftg/ktXNf7x/p/3G/4Pec2rpGgoBQCgFAKA9xSlSCpsRQFu1Z1/wARhbKGug/3bXZPUu9Nw808Tka5mN6Jw2L1krS4rb7+JLTrShsOr6v9IeExAAkbqXOXaN0Jy3SbhvGTWOe6vJY3oDE0PSgs8eK28i9TxMZbdC0zwRypsuqyIeBAYGuNCc6UrxbTJ7KSNAaKkj/u0zKPRy3lTwBJ21Hgas/pMKn7aF+9aP7PkaZGvVZ5OlZo/wBPhnt9fDnrl9zKQe6fGs/o1Kp+yqLwl6L57PiM7W1GbBadw0p2UmQt9QnZYeKNYio6mDr01eUXbjtXNGVUi95JVVNyp6269YfBgqCJJd2yMwptezEce78q7XR3QtbF+lL0YcePgV6uIjDTecS1m1sxGMcmRyF4KDYAEWIy4V7jCYGjhYZaS8XvZz51JTepAVbNC49GuHeRsckalnbAyBVUXJPWQZAVzOk6kafUzm7JVFd+6RvBXvbgSY1Ux32Wb3DUnnTB+1jzMZJcAdVMd9km9w086YP2seYyS4GM6pY77JP7hp50wftY8xklwPP9ksd9kn9w086YP2seYyS4HqPVHHfZJ/cNPOmD9rHmMkuBnXVTG/ZZvcNPOmD9rHmMkuBlXVbG/ZpvcNPOmD9rHmMkuBnfVfGfZpvdNPOmC9rHmMkuBi/stjLf3Wb3DTzpg/ax5jJLgYv7J4z7LN7hp50wftY8xklwNhdU8apscNL6htD2innTBe1jzGSXA9jVrGD/AIab3DTzpg/ax5jJLgev7M42xPk0vu/5U86YL2seYyS4GbC6uYsb8NKOZ2TTzpgvax5jJLga3SFg5ItFoJEZCcYCAwtcdS2ftvVajiKVfpDNSkpLq938Rs01DXicsrsEYoBQCgFAKAUAoD3HIV3Ejnbjxz50BYNCa54rC/onKj6u9TyuhuvPcAc99UsV0fhsT+1jrx2MkhVnDYzoWh+l1SP9pjByF2iOyd9v0bHPn2WNeexPkxvoT90vuvsWYYvtIumjtc8FNbZnVSTbZk+bN+PnZH21w8R0RjKHrQduK1+RYjXhLYzV1qMLMrSGMhcPO6ubHt9hE2W53bK1S9HxrKLjC93KKtrs1b+WprUa2lB1x6TZGXqcN2BbZdvpHIA9oGwz4DlmeFeiwHk/SpS6yt6T3LcvuVqmJb0icymmZjdiSeZr0ewqmOgFAZIpWXNWKnmCR+VMqkrNAyeXS+kf3j8a06qHZXIzdjy6X0j+8fjTqodlchdjy6X0j+8fjTqodlchdjy6X0j+8fjTqodlchdjy6X0j+8fjTqodlchdjy6X0j+8fjTqodlchdjy6X0j+8fjTqodlchdjy6X0j+8fjTqodlchdjy6X0j+8fjTqodlchdjy6X0j+8fjTqodlchdjy6X0j+8fjTqodlchdjy6X0j+8fjTqodlchdjy6X0j+8fjTqodlchdjy6X0j+8fjTqodlchdniXEuwszsw5Ek/nWyhGOxGDFWQKAUAoBQCgFAKAUAoBQGzhJDtWudx49xvWTBL4zs4dNnK6KDbK4IYm/iQPZRRW0yQBrAPlAKAUB//9k="/>
          <p:cNvSpPr>
            <a:spLocks noChangeAspect="1" noChangeArrowheads="1"/>
          </p:cNvSpPr>
          <p:nvPr/>
        </p:nvSpPr>
        <p:spPr bwMode="auto">
          <a:xfrm>
            <a:off x="248920" y="-173355"/>
            <a:ext cx="487680" cy="365761"/>
          </a:xfrm>
          <a:prstGeom prst="rect">
            <a:avLst/>
          </a:prstGeom>
          <a:noFill/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xITEhQUExIVFRUXGRobGBcYGRwZHxogGhsaIBkhHBoYHCggGxwmIhwbIT0tJS0sLi4vICA/ODYsNygtLiwBCgoKDg0OGxAQGzAkICQsLSwsLDQsLDQsNCwvLCwsLDQvLywsLCwsLDAsLCw0LCwvLCwtLCwsLCwsLCwsLCwsLP/AABEIALQAoAMBEQACEQEDEQH/xAAcAAABBQEBAQAAAAAAAAAAAAAAAwQFBgcCAQj/xABBEAACAQMCAwYCBwUGBgMAAAABAgMABBESIQUxQQYTIlFhcTKBBxQjUoKRoTNCYnKxFUODksHRNFNjc6LhFqPw/8QAGwEBAAIDAQEAAAAAAAAAAAAAAAMEAQIFBgf/xAA7EQACAQIEAgcIAAUDBQEAAAAAAQIDEQQSITEFQSIyUWFxgZEGExShscHR8CMzQlLhYqLxQ3KCktIk/9oADAMBAAIRAxEAPwDcaAKAKAKAKAQtLyOUExyJIAcEowYA+RIOx3FAL0AUAUAUAUAUAUBSPpU7atw23TulVp5mITVyUKAWYjrjKjHrWJOyJKVPPKxgPDu2N9BctdJcOZXOXLbh9xsy8sbdOXTFaKZZlh0kfTPYrtCL+ziuQmjXkMuc4ZSQ2D1GQakKbVnYnKGAoAoAoCgce4zeXT3EdlL9Xjg1J3ukO0sq81XVsqKRpJ3JOeWK4nE+MwwdSNNK7e/cvyWKVBzTZZux/GfrlnBcYAZ0BYDow2YfmDXbK5M0A2uuIQx7SSxp18bBf6mgKh2t42lzJDZW86Msod52icEiNNI0ZU+EyFsZ8lbzyOZxfGywmGc47vRE1Cmpzsxr2aijs+JmNEWOK7hGlVAUCS3PkOpST56fSuf7OYyVajKE3dxd9ex/5uSYqGWSaNCr0ZVCgE7idY1Z3YKqglmJwABzJNAQI7bWJfSJWO2dQjkK/wCbTigPJO29kG063PLxCKQqM+Z00Av/APL7HIBuUXJAGrKjJ5bsAKAnKArXbfsVb8TjVZiyvHq7uRTupbTnY7MDpXY+XSsNXNoTcXdHzX2q7Nz2Fw0E435q4+F16Muf6dDUUlY6NKqpom/o37fycMdlZTJbSEF1zuhHNk6ZxzHXAraMivXo21R9KcN4hFPEksLh43GVYdakKg6oAoAoDOOxy6IDARh7eSSJ/UqxIb8SlX9mFfOeO0ZU8bPNz1XgdXDSTpoieFcGUXV3AZrlAGE0ax3EsS6ZslsKjAZDhs/zCrk+MYunhaUqclazi9FvH8pr0ZGqEHNp+JKSdj7JiTJEZSeZld5CfcuxJ5Vz58ax0v8AqNeBKsPTXIXtuy1inw2kA/w1P9RUE+IYqfWqS9WbKlBchrx62jtxDcRoiCGQa9Kqv2cngfJHQZVvw1Jhak62ajJt5lpdt6rVeuq8zWaUbSXIV7Ya0hFzGMyWridRzyEyJF/EhcfOp+BYn3GMjfaXRfnt8zGIhmgaHbTq6K6nKsAynzBGRX0Y5QpQFc+kG1eSwmC5OnS7KP3ljYM6+uVBGOtAUOCdXGpTkdD5+3nW5gb21tNcylbTWzDCu23dIR952UjUM7hMnlkdaw2C0x/R08kTJdXrMHXSRDGsQwQdQJcuTnltp/2xcyX6sAKAwn6UPo84lcXlxdRoJozp0KHy4UKAQFPQHJwDWkotlilUhFWaMlmiZGZHUqykhlIwVI5gg8q0aLcJXXcaV9Bnak2939Ucnurn4cnZJADyz94be4Wt4O5UxFPK7o+hq3K4UAUBQuJxfV+KMOSXkWsD/qQYV+u5KOn+UV5b2nw2alCsuTs/B7fP6lzCTs3EY9ofsbi1ueQ1GCT+WYjQT7OFH4jXm8J/Fo1KHdmXjHf1jf0Lc9JKXkWCucSnEkyrjUwXJwMkDJ8hnma2jGUtkYbscX1qssbxOMq6lWHowwa2pVJU5qcd07oSSasMOzk5ltlWXDOoMUvqyEq3PocZ+dWMZBU67cNn0l4PVehpB3jqSP0aXGm3e0Y+Ozcxe8Z8ULeuUIHurV9IwWJWJoRqrmtfHn8zlVIZJNFvq0aDO/4lbxeGaaKPUOUjquR12Y7igMR4HxW3jggXvUGdh4htjONW+wwOZ9K2ukFFu9uRo30ccbtfqUEQniDqWTRrQEsHYbAHJzz9c1qC0txKETCAyL3xUsI8+IqOZx5UApe3ccSNJK6oijJZiAB8zQFYj+kvhZYr9ZAAz42VlT5ORitc8b2ubZJdhaLS6SVA8bq6MMhlIIPzFbGpXe2fYW04iv2qlJQPDMmAw54Bzsy78j+lYaubQm4u6I3sR9F9pw9u8LG4m6O6gBN/3F6HlvknyxRJIzOpKW5eqyaBQBQFR+kyHFqt0oy1pIs3TdRlZR80ZvmB5VWxmGWJoSpPmvny+ZvCWWSYz4vYrdW0kWfDKhAYeo8JH6GvmWHqyw9aM7axe31R1pLNGwn2b4gZ7aORhh8aZB911OmQfJga2xlFUa0oR23Xg9V8hTlmjcyL6XONGa87jP2duMY6F2ALH1wMD8/WvYez+FVLDe95z+i2IZWnN32Rbfoa4pNLBNHIxZYigQnmAwPh9hp/WuR7R4enTqxnBWcr38ufzN6TexaLc9zeyJ+7cJ3q/wA8eFl/NTGfka5U/wCLhYy5weV+D1j883yMrSdu0Xgm+rcShk/cu0MEn86ZeE88bjvF/Lzr0fsvirxnQfLpL6P7FXGQ1Ui/160pGVfS/GRcW7qyFu7ZO7JIYAtnXspGkFdPuRW0TDMx4szF1DBdlY7En4iPMD7pqrjZNKJ6D2epxnUqZldWt6/8DrhVxJI0cfhDCSICRnKkapFCtsu2D1z0qajW95C/M5/EsD8JWyrqvVfvcJ8R4m0d89ykjSOtyzJJnLOFchd/Ipt5YJ6VTzv3zd9F9DszoUocLXR1lbxv/wAfIX7Q8bnvZRJctq0k6EHwR5+6PPludz+laVK0p+ByKdGMPEj6iJib7G9qpOGyllBa3c5miH6ug5Bx/wCQ59CLNGs08rK1aims0T6IglV1VlIKsAVI5EEZBq6UTugCgCgCgOJogylWGVYEEHqDsRQGd9ksxxPauSXtHMJJ5lVwYmP8yFT+flXzvjuF9xi5NbS6S+/zOphp5oeBxw37G+nhPwTgTx/zDCzAf/W3zPnVWt/FwsKnOHRfhvH7ryRvHoza7dfyYJx+4ElzcuDqDzSFT5gsdP6Yr6BhYZKFOL0tFfTUhj1ZPtuaV9B04KXaY3DRtnPPUHGMemn9a8z7TwtKlLua9LfklpyvJl47UgrEJwCTbsJcDmVAIkGBz8Bb54rhYHpVHSe01l8+XzsbVNs3YKdorJp7ZhE2JBpkhYb4dCHjI6cwKzw/EvC4mNR8nr4bMVY54NFu7PcVW6toZ05SIGx5EjxD5HIr6gccz/6XSn1i1Cg97okLNnbuwVwCMbnUcjfbxferaG5hmYcVtyrF+YbGfQ9PlVTGUm+mj0fAcbCDdCWl3dPtfZ+Bk8jKGK89JGPQ/wCvWquHre7l4nY4pgViqS7Y6r7oOG2EskoWFRISNs4GPIA8twDj2raKzQbeljkcUj7urBxlmUlouxabdz+2rFgf9iDsQRsQR0IO1RPQpp3PaAM1gH0H9HMRXhlmGBB7lNjtzGRz9K66OS3dljoYCgCgCgCgKN2liMHEYZsfZ3ady5z/AHkWp4tvVTIPl7V572kwvvcMqi3g/k9H9i1hZ2nbtIjt/DKLY3EBxNb6nU+hUrINvQ591HlXluFSg6/uqvVnZPxvdfP5NlysnlzLkfP9rBrKIObEKPdiAP619E1bI3aNPXsLhb8E+rtMO8Mg+ALjSrcj4hk5GcfkaljRjfM1drYpVK0p6Fn4Hxaa221tNGRgxudvXScHT7bj0rl8Q4HQxXSh0J9qX1X3M0sRKGj1RaexPE0aEQaiGjJVFY+JkHwHn4iFwDjqDXkOM8PrUKvvJx0lq2tr8/mXqFWMo2RN9iZzDc3NmxARj9Yg9pCe+Ufyvhv8TyFer4Fi/iMIk949F/b5fQpYiGWfiMvpKZbgIkKM8sEnjIU+FWQllB5EnwHA8hXWdaEJWkyNUpSV0imcCs7WbvY7gkFh4DnSNOMN6agfPzHrUWLqVINOGxLh4QkmpblQvrBoSQTqVWZS3LGkkZI8jjPp+tQ1cP0VUhz5Ho+G8XvL3Nd67KXb4/k74NcmKZSJO7Ukam069ODlTp5kA8wDnBb2MVGcdYy2ZZ4tgJ1IKdJdKOtvrb8enfo/EOD281t35iRWdVlbbO5VSd+e3y9eZqKMnGWXyPPuKccxVeNdlZEVZ4FZ4XQOV5tGSASPN139xitrp6czKuteRXFgaUrEhGuVljT3c4B9hnPyrelHNNIxVllg2fUdtAqIqKMKoCqPIAYFdM5YpQBQBQBQBQEH204S1zaSJHjvVxJCT0kjOpP1GPnWlSnGpBwls1ZmU2ndEHwq+S5t45QMpKgOD/ENwf1FfK69GWHrSpveLt6HZi1KNzFrTsbcLxMwRIWSGVG1nkIy2pCT54BHqQa93Di9COGhiKj35c7re37zKzi3F0/2xJzHLjfOZZD+RbH+ld6lJThGS5q/qc2Ss7DipDB4yg8//wB5fOjSaswO4O0M0U1vLrEjW7E4ZsMUcFXUuOhwD4gd0HrXOo8OoYaq6lLo5t1y/wAW+5K6spqz1sXGXjMU4M9pM2ZGXXA0RZ1JIVmUhwoGBnfUNtueKxiaUH0m9SehUmujbQWi4JGtx36EqcNqXoS3M+h/SqTrSdPI9i2qUVPOiJvuz9vHI0szsySP4YgObOd18PifJ6DHM86nhiKsoqnAhnRpxbnIge2XCUZEmhS3i0alMaOjPKSRpCpFnxKqs2++/pUiwlRx1d2XMDxWGHqa9V7/AJJX6Pe0RmXuJCuqNV7sjbUqjScjPxLgZx58tqqVY63tbtJq+GVC2WWaLWj/AH97iwXvFgrGONe8kHxb4VM8tTYOD6AE+3OpsNg519tF2nPr4mFLfV9hELYv3iyrII5V1aWijRca8aiAwbc46k9fOu1SwEKfNnKqYuc+RpHZu9ea2ikkxrZfFpGASCQSAScA4zULVnY3TuiTrBkKAKAKAKAKAz2yg+rXlza4CxsfrEGPuyE96oHTS+/s46CvF+02Ey1I4hf1aPxW3qvoX8JO6cRDi32F1BcDZZPsJvxHMLH2bK/4npXFw/8AGoTovddKPl1l5rXyLE9JKXkR79gYdtE0y6QdPwsBnzyuT+ddWHtRio2TjF+T/P2IXg4Mh+Kdm7i3QuWSVB8RRSpA8yhLbex2ru4D2jo4moqc45G9tbq/ZfQrVMLKCutSJVgRkHIPUV6MqkjwXjclrrCxrIjnUQW0EHABIIVtQIA2OMefSqeIwiqvMnZlijiPdq1iTXttJkarUaeumbU3yBjUfrVd8PdtJa+BN8Yr7CsvbZSV0QnScZeRwigHr4Q5P5AetRfAzSuzf4uLdkS90rzAK1tGV55mKOo8iFXOr/x96rK0eZYd3yE4+FLqDTJBp092ESPwkMQfFnnjGwxtlueds59LK5jLrqRX9jQiaVWiR9JUqzKCwDLnBY7nHn5EV38BUdalee+xxsXBU6lo+J5bWawssaZWN9RVRtpYbnB6hhk78iD57XUsui2Kzd9R01kDzeT/ADEf0rNjFx72e449gRHM+uz5Bm+K3/mI+OI9Sd19RyqVaNtUWIVL6M0qq5KFAFAFAFAFAU76R7bQkV8o8Vo2XwN2hfAmHy2f8OOtUuI4T4rDypc+XitiSlPJJMS4lZJcQPEx8EiEZHqNiPbY180o1ZUKqmt4s60kpRsN+zt80sC95tKhMco/jTZvkfiHoRUmMpRp1Xk6r1j4Pb02MU5XWu5J1VNyodteBR6DcxoFkUrrK4Gpc438yCc+dem9nuJVKddUJu8ZaLufIp4qknHMtyp1745p4TQHMXLHkaAlOA39wjiKFhp2LKw1KgJ59Cud8AEZx71BPBwrPsZLHEypIsE/FO7Ze91yOd41UKqswHIAbjHm2QM1Vq8OqQklDVMnp42EleWjR1bRsAS5Bdjqcjlk+XoOQ9BXaoUVSgoI5dWo6knJnM0ZLxnGy6iT64wBj1yT8qle5oOKyYOGwcqRnbcHqDkf71gyWj6O7otamJmJa3kaLfOdK4MeSeZ0Mm9c2ccsmi3F3Vy0VqbBQBQBQBQHE0QZSrDKsCCD1B2IoDPOzIaLvbNyS1q2hS3NomyYG9fD4fdWr59x/B+4xWdbT18+f73nTw1TNC3YcSj6vehv7u6GlvJZUB0H8aZX8C1Sj/Hwrj/VT1X/AGvf0evmyTqzv2/Unq55KRXasZs5/RCfyIP+ldDhcsuMpP8A1IirK9Nmc19UOMcsM0ByinU3kcfnuD/QUA74PFcM7m3cIpwJHZda5XOAoyMtvg74qWkpciKpl5k9bWcyHVmJ2OAzEOGI9DqbHnjGKnSaIm0SlbmoUAUAysH7xmlHwkBU9QCTq/ETt6AedarXUy9NCY7CSM97M0O8PdhJm6GRT9mEP3lBfV7rVPENOWhYpJ2NCqAlCgCgCgCgCgKV26tu4mhv12Vfsbnb+7cjQ5P/AE2/RmOdt+TxnBfFYZqK6UdV+95NQqZJnHGuHCeF4s6Sd1b7jqcow9QwBr59hq/uaina/au1PdeaOnOOaNjngXEDPCrsumQZWRfuupw49s8vMYrOKoqlUcYu63T7U9hCWZHvHY9VtOOpikA/ynFMK8teD/1L6mZ9VmYRvkA+YB/Ovrpwj0msGSR4HwhJ4xM7OVf4FBKgAE7nG5J9fSpqdNNXZFObTsiXt7hwe7SAKq7LliowOWAEIx881Mm9kiKw6hWQnU5UeSLkj5sQCx+Q+dbK/MxoOKyYCgIjicjSl4Y1Zo4113Tr/dxnoNjljucfdVvMVUxVVxi1DcnoQTknLYmk4Ch+OWSRT+6SqqR/hgZFcSpxCvNWvbwOrDBUou+5L9jLhIJp7dh3Zkk7yHYBWXu0UhcfvLp5eRFWMLNShbmiDEQancudWSAKAKAKAKAKAbcTsUnikhkGUkUqw9CMUBR+zzuivbTNqmtiI2YjGtcfZSY/iX33DDJxXznjeC+FxLsujLVfdeR1cPUzw7xGYfV7sP8A3VzhX/hlUYRvxr4D6qnnVaP8fD5f6oarvi915PXzZs+jO/J/UnCM7HlVG9iUyCG3MQ7o5JjJjyeug4B+YAPzr67hq6r0Y1V/Ukzhzjlk0IcVB7mTH3T/AO/0qWWxiNsyuTf0dXWq1K6smNyMeQO6/Lf+tT4SV6ZjHQy1n36lpqyUwoDwmgE+GWdxe/8ADYjh63TrkH/spt3n8xIUbY1bgVqle2kSaFK+rNC4PwaG2hEMa+HcsW3Lk/Ezn95jVNu5YKbwshXngI0NFLJ4DthHdjEVH3CvLG2xHSuTioNVG+06WHknC3YLcRDhNcYzJGe8jHmy9PxDK/Oo6M8k0ySrDPFosV/2lhjjhdA03fDVEkeMsoAJPiIAABGckcxXXnNQV5HLhBzdkPuD8SS5ginjzolQOuRg4YZ3Fbmo8oAoAoAoAoCldu4Pq8sXEFHhUd1cgDnGxGhz/wBtv/Fm8sHlcYwPxeGcY9aOq/HmTUKmSXce8RsknieNs6WGMg7jyKnoQcEGvndGrKlUU47r9szqSWZWG3Ar1pEKy476I6JcbAsOTAfdYYYe/pUuKpRhO8OrLVeHZ4rYxCV1Z7lS7Z2Bin73H2c2N/JwMYP8wAI9j6Z9j7M4+M6Lw8nrHVeH+Chi6dpZkQdepKZX7e4lsJtcYyh2wfhYdFY9COh/3qJSlSldbFu0MRFRlpJbM0Ds92iiuw2gMroAWVumc4wRsRsf/VX6VaNRaHOrUJUXaQ+urpg6QxIZZ5M6IwcbDmzN+6g6n8sms1KigjSMHIn+F9hnck38scyjlDEpWM+Zk1Es/oNgOuc7U51pS0LEaaiXhVAAAGAOQHSojc9oCjdrriG4dkiila5gyizoQgjZgDpZjuyYKsRpYHbrUFapTSyzJqVObd4jb+2IFQF5028JyQDqHMaRuD6YrlZJN2SOjnilqyCNrFMzJaymYNhWQRPOqrudGpXURxsckqTvgj0q5T97JrNG9vIqz92r5ZWuW3szf3zyxhg5hGoPrt/q4XCjTpBJY77Y5c9xjBtwdRvpKxWmoJdF3LlUpGFAFAFAFAJXNukiMjqGRgQykZBB5gigM/4Cr27yWMpYtBjumbnJCf2bZ6lcaD6j1FeB9oMB8PX97Hqz+T5/k6WFq5o2e6DjKdy4u1Bwq6ZwP3o85DepjJJ9i/pXNwz97D4d83ePdLs/8vqkTT6LzepKTwpKhVgHRhy5gg1VhOdKeaLs0btKS1KjediHBzBMCvRJQcj2kXfHupPrXq8L7VSjG1eF32p2+X+fIpTwWvRY1HY25bIYwgcviZs/h0DP5ircvauglpTb80R/BS7Q7Mdk4opJkLulyu4ZThTG3wlEbIKkqQQckHO/Kqdb2hxNOUa9FJQelu/mm/pa115kzw6nHJN3aJ+zjPDZTdZaaN1C3ROCwCklZEAGyrkgqOhzzG9jhvtDLEV3DEWWbq9i7vx3kVXCqEehyNHhlDKGUgqwBBHUHcGvUFQ7oAoCLu+ztrI7SPCpdwA7bjUBy1YI1Yz1rDinujKk1sL2fCbeIgxQRRkDAKoqnHlkDOKyYHtAFAFAFAFAFAFAFAVftxwZ5FS5t1zc22pkXl3iHHeRnY/EBt5MB6g1cZhIYqi6U+fPsfJm9ObhLMhlwy/juIkljOpJFBHsehHQ9K+Y16M6FR056NM68ZKSuiM4afqsotm2ifJtj5YyWiPqBuvmuR+7vZrf/oh79dZdf7S8+ff4mkeg8vLkTtUCUKAjeM8OaTTJEQs8WTGx5b41I2P3GwAfYHpVrDV1C8J6wluvo13rl6Gk431W4rwniSzpqAKsp0yRt8UbDmrfn8wQRsa0xFCVGVnqnqnya7V+6PQzGWZCdhetw4kYLWO50qCWtzzOkD4oT5DdOmQdvXcG42qiVHEPpcn2+Pf9SjXw9ulEu9tcJIiujBkYAqynIIPIgivUlMVoAoAoAoAoAoAoAoAoAoAoAoDP+OW39n3Jm2FpcuNfP7GZs+I9Akh58sNj7xrznH+Ge/h7+mulHfvX5Raw1bK8r2HnErBJozG+cHBBGxUg5VlPRgcEV4mjWlSmpx/5XNPuZ0JRUlYZ8I4g+owT4E6DOQMLKvLWg/LK76SfIgmbEUY297S6j9U+x/Z815msZPqvclaqEgUBE8U4a+vv7chZwMEHZZlHJHxyI3w25XJ5gkG5Qrxy+6q6x+cX2r7rn46kcou+aO4vwriqTZABSRMa4m2dM+Y6jyI2PSo6+HlSs3rF7NbP97N0ZjNSOIrWW2YvZlQCSXt2JEb8ydJGe5ck5yAQeoPMdvhvH6mH/h1ulHt5r8ruIK2GUtY6MtHBePQ3OpVykqgF4XwHQEkAkAkEHB3BI9a9rQr068FOm7o58ouLsyVqY1CgCgCgCgCgCgCgCgCgCgEL60SaN4pFDI6lWU8iCMEUBQbdJLGVbS4YvE21rOf3sf3Uh6SqOR/fGeoNeK47wf3beIorR9Zdnf4fQ6GGr36Mh9xThyzKASVZTlJF+JG81P8AodiOdedoV5Undap7rk13/uhalFSGllxRlZYboKkh2Rxskv8ALn4X66Cc88EgZqWph4yi6lDWPNc4+Pau/wBbGqk1pIl6pkgUBH8V4RHPpYlklTOiVNnTPPB6j0OQfKrNDEzpXW8XvF7P97VqaSgpeIzj4tJB4bzSByW4UYjb+cH9i3uSvr0qZ4aFbpYf/wBX1l4f3L59xqpuOkvUkb7h8c2ksDqXdJFJV0yOaOu4z6c6iw2LrYWealKz/d0bThGasxxa8fnt/Dcq08Y5TRr4x/3Il5/zJz+6Ode0wHtBRr9Gt0Jf7fXl5+pQqYWUdY6ll4dxCKdBJDIkiHkykEfp1r0BVHNAFAFAFAFAFAFAFAFAFANOK8NiuYnhmQPG4wVP6EHmCDuCNwaAodzJPw7w3bGW2ziO7xuvktwByPTWNj1C7Z8fxX2fd3Vwq8Y/j8F6jiuU/Ulp4Y5oyrBZI3G4OGVgf0NeVjKdKd4tpr1LrSkiO0zW/LVPD5c5Y/Yn9qvofEP4s4Fi9Ovv0Zf7X/8AL+Xgaax70SNndxyrrjYMu4yPMcwfIjyO4qvUpzpyyzVmbqSewtUZk8ZQRgjIPMVlO2qBDHhDwb2bKo6wPnuz6IRvEfYEfw1d+JhW0xCu/wC5dbz/ALvOz7yPI49X0FrXjaFxHKDBKeSSYGr+Rh4X+W/LIFaTwklFzg80e1cvFbrzMqa2ejHDcPAkMsTNDKcanjwNeOWtSNL8zzGRk4IqxguLYnCaQd49j2/x5GlShCe47su0FzF4bmISr/zoAQfxQkkj8LN7CvV4T2iw1bSp0H36r1/wUp4WcdtSa4Xx62uMiKZGYfEmcOuwPiQ4YcxzFd6MoyWaLuu3kV2rbklWxgKAKAKAKAKAKAKAKA8dQQQQCDsQetAUa/7IzWpMnDivd82snyEJ6mF9+6J8sFSfKuTxHg9DGdJ9GXavuuZNSryp+BzwvjUUzNGMpMn7SGQaXT3XqPUZB6GvC43h9fCStVWnJ8mdKnVjNaHt3wpWYyRsYpTzdR8WOWteTgeu46EVFTxDUck1mj2Pl4Pl+6GXDmtxMcUaLa5UR/8AVXJjPqSd4/xbDzNbfDqp/Jd+7+r/AD5eiMZmusSasCMjcHkaqtW0JD2sARu7WOVCkiK6HmrAEH5Gt6dSdOSlB2a5ow0mrMjP7Jmi/wCGnIH/ACpsyJ7Bs60/MgY5Va+Jp1P50PNaP02fy8TTI11WejjTp/xFu8Xm6fap/mQagPVlFPhYz/kzUu56P0eno2M7XWQoY7O9QH7G4UciNL49iN1rVSxODl/VB+aHQmu0Y8SuLi0dWguJioWSV45H71W0GIEZky4GH6Ecq9HwvjeInJRqtNOUY7a63/BVrUIrY02vYFEKAKAKAKAKAKAKAKAKAh+0HZm2vAvfJ40z3cqEpJHn7rruOXtWs4RnFxkrp8jKbWqKvcW1/Z57xDewZ2liAEyj+OIbSe6YP8O+3lsd7NRleeGdv9L28ny8/UuU8W1pMc8L4rDcLqhkVwNjg7qfJhzU+9eTr4arh5ZasWmXYzjJXQgeEBMm3fuTz0gaoyfWPIx+ErW/xObSqs3fz9fzcxkt1dAXiEqbTwkfxxZkU+uMa19sH3NHQhP+VLyej/D9fIZmt0O7K+imXVFIrjqVIOPQ45H3qGpSnSdpprxMqSew4qM2CgIbjNjas6l4BJOc6BGv2p5Z0lcMANtyQB1IrqcPhjKz93Qbtz/t876ENV046yH3Auw/jEt07vgYjgMjSKg1AnW7bykkKcHwjHI869zguHU6EbySct7pW17kc6pVcvAu1dEiCgCgCgCgCgCgCgCgCgCgCgIHjnZK2uW7wq0Uw5TxHRIPQsPiHowI5bVHVpU6sclRJrsZmMnF3RBT8L4lbHbRfRb77QzAdAR+zkP+T5V5zF+zNKfSoSyvseq/K+Zahi5LrajaHtNb6+6lY28vLu5x3R+RbwsPVSQelecxPB8Xh+tC67Vqi3CvCXMeXnCoJSHeNS3SQeFh7OuG/WqVPEVaayxenZy9HobuEXqREolgmwk7tGqRlkkIf45NAwxGobBzuTyHrm5HJWpXlBKTbs1psr7bdnI01jLRktZyy3eRaFRGDg3LDUvX9muR3p6ZyFGeZ5V0+G+z06vTxHRj2c3+PqRVcUo6RLRwjgsVuDoBLt8cjHU7+7eXoMAdAK9nRo06MFCmrJHPlJyd2SNSmAoAoAoAoAoAoAoAoAoAoAoAoAoAoBG7tI5V0yRpIvPS6hh+RFAVi47BWiAm3M1qdv2EhVR6922qMn1K1Wr4OhX/AJsE/LX13N41JR2ZWOxfDxeXV8l07zJCyRaW0gSKplx3gVRqO5O2B6VBQ4VhaElKEdm2u5u23ojaVactzU1UAAAYA2AHSugRHtAFAf/Z"/>
          <p:cNvSpPr>
            <a:spLocks noChangeAspect="1" noChangeArrowheads="1"/>
          </p:cNvSpPr>
          <p:nvPr/>
        </p:nvSpPr>
        <p:spPr bwMode="auto">
          <a:xfrm>
            <a:off x="248920" y="-173355"/>
            <a:ext cx="487680" cy="365761"/>
          </a:xfrm>
          <a:prstGeom prst="rect">
            <a:avLst/>
          </a:prstGeom>
          <a:noFill/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AAAQABAAD/2wCEAAkGBxITEhQUExIVFRUXGRobGBcYGRwZHxogGhsaIBkhHBoYHCggGxwmIhwbIT0tJS0sLi4vICA/ODYsNygtLiwBCgoKDg0OGxAQGzAkICQsLSwsLDQsLDQsNCwvLCwsLDQvLywsLCwsLDAsLCw0LCwvLCwtLCwsLCwsLCwsLCwsLP/AABEIALQAoAMBEQACEQEDEQH/xAAcAAABBQEBAQAAAAAAAAAAAAAAAwQFBgcCAQj/xABBEAACAQMCAwYCBwUGBgMAAAABAgMABBESIQUxQQYTIlFhcTKBBxQjUoKRoTNCYnKxFUODksHRNFNjc6LhFqPw/8QAGwEBAAIDAQEAAAAAAAAAAAAAAAMEAQIFBgf/xAA7EQACAQIEAgcIAAUDBQEAAAAAAQIDEQQSITEFQSIyUWFxgZEGExShscHR8CMzQlLhYqLxQ3KCktIk/9oADAMBAAIRAxEAPwDcaAKAKAKAKAQtLyOUExyJIAcEowYA+RIOx3FAL0AUAUAUAUAUAUBSPpU7atw23TulVp5mITVyUKAWYjrjKjHrWJOyJKVPPKxgPDu2N9BctdJcOZXOXLbh9xsy8sbdOXTFaKZZlh0kfTPYrtCL+ziuQmjXkMuc4ZSQ2D1GQakKbVnYnKGAoAoAoCgce4zeXT3EdlL9Xjg1J3ukO0sq81XVsqKRpJ3JOeWK4nE+MwwdSNNK7e/cvyWKVBzTZZux/GfrlnBcYAZ0BYDow2YfmDXbK5M0A2uuIQx7SSxp18bBf6mgKh2t42lzJDZW86Msod52icEiNNI0ZU+EyFsZ8lbzyOZxfGywmGc47vRE1Cmpzsxr2aijs+JmNEWOK7hGlVAUCS3PkOpST56fSuf7OYyVajKE3dxd9ex/5uSYqGWSaNCr0ZVCgE7idY1Z3YKqglmJwABzJNAQI7bWJfSJWO2dQjkK/wCbTigPJO29kG063PLxCKQqM+Z00Av/APL7HIBuUXJAGrKjJ5bsAKAnKArXbfsVb8TjVZiyvHq7uRTupbTnY7MDpXY+XSsNXNoTcXdHzX2q7Nz2Fw0E435q4+F16Muf6dDUUlY6NKqpom/o37fycMdlZTJbSEF1zuhHNk6ZxzHXAraMivXo21R9KcN4hFPEksLh43GVYdakKg6oAoAoDOOxy6IDARh7eSSJ/UqxIb8SlX9mFfOeO0ZU8bPNz1XgdXDSTpoieFcGUXV3AZrlAGE0ax3EsS6ZslsKjAZDhs/zCrk+MYunhaUqclazi9FvH8pr0ZGqEHNp+JKSdj7JiTJEZSeZld5CfcuxJ5Vz58ax0v8AqNeBKsPTXIXtuy1inw2kA/w1P9RUE+IYqfWqS9WbKlBchrx62jtxDcRoiCGQa9Kqv2cngfJHQZVvw1Jhak62ajJt5lpdt6rVeuq8zWaUbSXIV7Ya0hFzGMyWridRzyEyJF/EhcfOp+BYn3GMjfaXRfnt8zGIhmgaHbTq6K6nKsAynzBGRX0Y5QpQFc+kG1eSwmC5OnS7KP3ljYM6+uVBGOtAUOCdXGpTkdD5+3nW5gb21tNcylbTWzDCu23dIR952UjUM7hMnlkdaw2C0x/R08kTJdXrMHXSRDGsQwQdQJcuTnltp/2xcyX6sAKAwn6UPo84lcXlxdRoJozp0KHy4UKAQFPQHJwDWkotlilUhFWaMlmiZGZHUqykhlIwVI5gg8q0aLcJXXcaV9Bnak2939Ucnurn4cnZJADyz94be4Wt4O5UxFPK7o+hq3K4UAUBQuJxfV+KMOSXkWsD/qQYV+u5KOn+UV5b2nw2alCsuTs/B7fP6lzCTs3EY9ofsbi1ueQ1GCT+WYjQT7OFH4jXm8J/Fo1KHdmXjHf1jf0Lc9JKXkWCucSnEkyrjUwXJwMkDJ8hnma2jGUtkYbscX1qssbxOMq6lWHowwa2pVJU5qcd07oSSasMOzk5ltlWXDOoMUvqyEq3PocZ+dWMZBU67cNn0l4PVehpB3jqSP0aXGm3e0Y+Ozcxe8Z8ULeuUIHurV9IwWJWJoRqrmtfHn8zlVIZJNFvq0aDO/4lbxeGaaKPUOUjquR12Y7igMR4HxW3jggXvUGdh4htjONW+wwOZ9K2ukFFu9uRo30ccbtfqUEQniDqWTRrQEsHYbAHJzz9c1qC0txKETCAyL3xUsI8+IqOZx5UApe3ccSNJK6oijJZiAB8zQFYj+kvhZYr9ZAAz42VlT5ORitc8b2ubZJdhaLS6SVA8bq6MMhlIIPzFbGpXe2fYW04iv2qlJQPDMmAw54Bzsy78j+lYaubQm4u6I3sR9F9pw9u8LG4m6O6gBN/3F6HlvknyxRJIzOpKW5eqyaBQBQFR+kyHFqt0oy1pIs3TdRlZR80ZvmB5VWxmGWJoSpPmvny+ZvCWWSYz4vYrdW0kWfDKhAYeo8JH6GvmWHqyw9aM7axe31R1pLNGwn2b4gZ7aORhh8aZB911OmQfJga2xlFUa0oR23Xg9V8hTlmjcyL6XONGa87jP2duMY6F2ALH1wMD8/WvYez+FVLDe95z+i2IZWnN32Rbfoa4pNLBNHIxZYigQnmAwPh9hp/WuR7R4enTqxnBWcr38ufzN6TexaLc9zeyJ+7cJ3q/wA8eFl/NTGfka5U/wCLhYy5weV+D1j883yMrSdu0Xgm+rcShk/cu0MEn86ZeE88bjvF/Lzr0fsvirxnQfLpL6P7FXGQ1Ui/160pGVfS/GRcW7qyFu7ZO7JIYAtnXspGkFdPuRW0TDMx4szF1DBdlY7En4iPMD7pqrjZNKJ6D2epxnUqZldWt6/8DrhVxJI0cfhDCSICRnKkapFCtsu2D1z0qajW95C/M5/EsD8JWyrqvVfvcJ8R4m0d89ykjSOtyzJJnLOFchd/Ipt5YJ6VTzv3zd9F9DszoUocLXR1lbxv/wAfIX7Q8bnvZRJctq0k6EHwR5+6PPludz+laVK0p+ByKdGMPEj6iJib7G9qpOGyllBa3c5miH6ug5Bx/wCQ59CLNGs08rK1aims0T6IglV1VlIKsAVI5EEZBq6UTugCgCgCgOJogylWGVYEEHqDsRQGd9ksxxPauSXtHMJJ5lVwYmP8yFT+flXzvjuF9xi5NbS6S+/zOphp5oeBxw37G+nhPwTgTx/zDCzAf/W3zPnVWt/FwsKnOHRfhvH7ryRvHoza7dfyYJx+4ElzcuDqDzSFT5gsdP6Yr6BhYZKFOL0tFfTUhj1ZPtuaV9B04KXaY3DRtnPPUHGMemn9a8z7TwtKlLua9LfklpyvJl47UgrEJwCTbsJcDmVAIkGBz8Bb54rhYHpVHSe01l8+XzsbVNs3YKdorJp7ZhE2JBpkhYb4dCHjI6cwKzw/EvC4mNR8nr4bMVY54NFu7PcVW6toZ05SIGx5EjxD5HIr6gccz/6XSn1i1Cg97okLNnbuwVwCMbnUcjfbxferaG5hmYcVtyrF+YbGfQ9PlVTGUm+mj0fAcbCDdCWl3dPtfZ+Bk8jKGK89JGPQ/wCvWquHre7l4nY4pgViqS7Y6r7oOG2EskoWFRISNs4GPIA8twDj2raKzQbeljkcUj7urBxlmUlouxabdz+2rFgf9iDsQRsQR0IO1RPQpp3PaAM1gH0H9HMRXhlmGBB7lNjtzGRz9K66OS3dljoYCgCgCgCgKN2liMHEYZsfZ3ady5z/AHkWp4tvVTIPl7V572kwvvcMqi3g/k9H9i1hZ2nbtIjt/DKLY3EBxNb6nU+hUrINvQ591HlXluFSg6/uqvVnZPxvdfP5NlysnlzLkfP9rBrKIObEKPdiAP619E1bI3aNPXsLhb8E+rtMO8Mg+ALjSrcj4hk5GcfkaljRjfM1drYpVK0p6Fn4Hxaa221tNGRgxudvXScHT7bj0rl8Q4HQxXSh0J9qX1X3M0sRKGj1RaexPE0aEQaiGjJVFY+JkHwHn4iFwDjqDXkOM8PrUKvvJx0lq2tr8/mXqFWMo2RN9iZzDc3NmxARj9Yg9pCe+Ufyvhv8TyFer4Fi/iMIk949F/b5fQpYiGWfiMvpKZbgIkKM8sEnjIU+FWQllB5EnwHA8hXWdaEJWkyNUpSV0imcCs7WbvY7gkFh4DnSNOMN6agfPzHrUWLqVINOGxLh4QkmpblQvrBoSQTqVWZS3LGkkZI8jjPp+tQ1cP0VUhz5Ho+G8XvL3Nd67KXb4/k74NcmKZSJO7Ukam069ODlTp5kA8wDnBb2MVGcdYy2ZZ4tgJ1IKdJdKOtvrb8enfo/EOD281t35iRWdVlbbO5VSd+e3y9eZqKMnGWXyPPuKccxVeNdlZEVZ4FZ4XQOV5tGSASPN139xitrp6czKuteRXFgaUrEhGuVljT3c4B9hnPyrelHNNIxVllg2fUdtAqIqKMKoCqPIAYFdM5YpQBQBQBQBQEH204S1zaSJHjvVxJCT0kjOpP1GPnWlSnGpBwls1ZmU2ndEHwq+S5t45QMpKgOD/ENwf1FfK69GWHrSpveLt6HZi1KNzFrTsbcLxMwRIWSGVG1nkIy2pCT54BHqQa93Di9COGhiKj35c7re37zKzi3F0/2xJzHLjfOZZD+RbH+ld6lJThGS5q/qc2Ss7DipDB4yg8//wB5fOjSaswO4O0M0U1vLrEjW7E4ZsMUcFXUuOhwD4gd0HrXOo8OoYaq6lLo5t1y/wAW+5K6spqz1sXGXjMU4M9pM2ZGXXA0RZ1JIVmUhwoGBnfUNtueKxiaUH0m9SehUmujbQWi4JGtx36EqcNqXoS3M+h/SqTrSdPI9i2qUVPOiJvuz9vHI0szsySP4YgObOd18PifJ6DHM86nhiKsoqnAhnRpxbnIge2XCUZEmhS3i0alMaOjPKSRpCpFnxKqs2++/pUiwlRx1d2XMDxWGHqa9V7/AJJX6Pe0RmXuJCuqNV7sjbUqjScjPxLgZx58tqqVY63tbtJq+GVC2WWaLWj/AH97iwXvFgrGONe8kHxb4VM8tTYOD6AE+3OpsNg519tF2nPr4mFLfV9hELYv3iyrII5V1aWijRca8aiAwbc46k9fOu1SwEKfNnKqYuc+RpHZu9ea2ikkxrZfFpGASCQSAScA4zULVnY3TuiTrBkKAKAKAKAKAz2yg+rXlza4CxsfrEGPuyE96oHTS+/s46CvF+02Ey1I4hf1aPxW3qvoX8JO6cRDi32F1BcDZZPsJvxHMLH2bK/4npXFw/8AGoTovddKPl1l5rXyLE9JKXkR79gYdtE0y6QdPwsBnzyuT+ddWHtRio2TjF+T/P2IXg4Mh+Kdm7i3QuWSVB8RRSpA8yhLbex2ru4D2jo4moqc45G9tbq/ZfQrVMLKCutSJVgRkHIPUV6MqkjwXjclrrCxrIjnUQW0EHABIIVtQIA2OMefSqeIwiqvMnZlijiPdq1iTXttJkarUaeumbU3yBjUfrVd8PdtJa+BN8Yr7CsvbZSV0QnScZeRwigHr4Q5P5AetRfAzSuzf4uLdkS90rzAK1tGV55mKOo8iFXOr/x96rK0eZYd3yE4+FLqDTJBp092ESPwkMQfFnnjGwxtlueds59LK5jLrqRX9jQiaVWiR9JUqzKCwDLnBY7nHn5EV38BUdalee+xxsXBU6lo+J5bWawssaZWN9RVRtpYbnB6hhk78iD57XUsui2Kzd9R01kDzeT/ADEf0rNjFx72e449gRHM+uz5Bm+K3/mI+OI9Sd19RyqVaNtUWIVL6M0qq5KFAFAFAFAFAU76R7bQkV8o8Vo2XwN2hfAmHy2f8OOtUuI4T4rDypc+XitiSlPJJMS4lZJcQPEx8EiEZHqNiPbY180o1ZUKqmt4s60kpRsN+zt80sC95tKhMco/jTZvkfiHoRUmMpRp1Xk6r1j4Pb02MU5XWu5J1VNyodteBR6DcxoFkUrrK4Gpc438yCc+dem9nuJVKddUJu8ZaLufIp4qknHMtyp1745p4TQHMXLHkaAlOA39wjiKFhp2LKw1KgJ59Cud8AEZx71BPBwrPsZLHEypIsE/FO7Ze91yOd41UKqswHIAbjHm2QM1Vq8OqQklDVMnp42EleWjR1bRsAS5Bdjqcjlk+XoOQ9BXaoUVSgoI5dWo6knJnM0ZLxnGy6iT64wBj1yT8qle5oOKyYOGwcqRnbcHqDkf71gyWj6O7otamJmJa3kaLfOdK4MeSeZ0Mm9c2ccsmi3F3Vy0VqbBQBQBQBQHE0QZSrDKsCCD1B2IoDPOzIaLvbNyS1q2hS3NomyYG9fD4fdWr59x/B+4xWdbT18+f73nTw1TNC3YcSj6vehv7u6GlvJZUB0H8aZX8C1Sj/Hwrj/VT1X/AGvf0evmyTqzv2/Unq55KRXasZs5/RCfyIP+ldDhcsuMpP8A1IirK9Nmc19UOMcsM0ByinU3kcfnuD/QUA74PFcM7m3cIpwJHZda5XOAoyMtvg74qWkpciKpl5k9bWcyHVmJ2OAzEOGI9DqbHnjGKnSaIm0SlbmoUAUAysH7xmlHwkBU9QCTq/ETt6AedarXUy9NCY7CSM97M0O8PdhJm6GRT9mEP3lBfV7rVPENOWhYpJ2NCqAlCgCgCgCgCgKV26tu4mhv12Vfsbnb+7cjQ5P/AE2/RmOdt+TxnBfFYZqK6UdV+95NQqZJnHGuHCeF4s6Sd1b7jqcow9QwBr59hq/uaina/au1PdeaOnOOaNjngXEDPCrsumQZWRfuupw49s8vMYrOKoqlUcYu63T7U9hCWZHvHY9VtOOpikA/ynFMK8teD/1L6mZ9VmYRvkA+YB/Ovrpwj0msGSR4HwhJ4xM7OVf4FBKgAE7nG5J9fSpqdNNXZFObTsiXt7hwe7SAKq7LliowOWAEIx881Mm9kiKw6hWQnU5UeSLkj5sQCx+Q+dbK/MxoOKyYCgIjicjSl4Y1Zo4113Tr/dxnoNjljucfdVvMVUxVVxi1DcnoQTknLYmk4Ch+OWSRT+6SqqR/hgZFcSpxCvNWvbwOrDBUou+5L9jLhIJp7dh3Zkk7yHYBWXu0UhcfvLp5eRFWMLNShbmiDEQancudWSAKAKAKAKAKAbcTsUnikhkGUkUqw9CMUBR+zzuivbTNqmtiI2YjGtcfZSY/iX33DDJxXznjeC+FxLsujLVfdeR1cPUzw7xGYfV7sP8A3VzhX/hlUYRvxr4D6qnnVaP8fD5f6oarvi915PXzZs+jO/J/UnCM7HlVG9iUyCG3MQ7o5JjJjyeug4B+YAPzr67hq6r0Y1V/Ukzhzjlk0IcVB7mTH3T/AO/0qWWxiNsyuTf0dXWq1K6smNyMeQO6/Lf+tT4SV6ZjHQy1n36lpqyUwoDwmgE+GWdxe/8ADYjh63TrkH/spt3n8xIUbY1bgVqle2kSaFK+rNC4PwaG2hEMa+HcsW3Lk/Ezn95jVNu5YKbwshXngI0NFLJ4DthHdjEVH3CvLG2xHSuTioNVG+06WHknC3YLcRDhNcYzJGe8jHmy9PxDK/Oo6M8k0ySrDPFosV/2lhjjhdA03fDVEkeMsoAJPiIAABGckcxXXnNQV5HLhBzdkPuD8SS5ginjzolQOuRg4YZ3Fbmo8oAoAoAoAoCldu4Pq8sXEFHhUd1cgDnGxGhz/wBtv/Fm8sHlcYwPxeGcY9aOq/HmTUKmSXce8RsknieNs6WGMg7jyKnoQcEGvndGrKlUU47r9szqSWZWG3Ar1pEKy476I6JcbAsOTAfdYYYe/pUuKpRhO8OrLVeHZ4rYxCV1Z7lS7Z2Bin73H2c2N/JwMYP8wAI9j6Z9j7M4+M6Lw8nrHVeH+Chi6dpZkQdepKZX7e4lsJtcYyh2wfhYdFY9COh/3qJSlSldbFu0MRFRlpJbM0Ds92iiuw2gMroAWVumc4wRsRsf/VX6VaNRaHOrUJUXaQ+urpg6QxIZZ5M6IwcbDmzN+6g6n8sms1KigjSMHIn+F9hnck38scyjlDEpWM+Zk1Es/oNgOuc7U51pS0LEaaiXhVAAAGAOQHSojc9oCjdrriG4dkiila5gyizoQgjZgDpZjuyYKsRpYHbrUFapTSyzJqVObd4jb+2IFQF5028JyQDqHMaRuD6YrlZJN2SOjnilqyCNrFMzJaymYNhWQRPOqrudGpXURxsckqTvgj0q5T97JrNG9vIqz92r5ZWuW3szf3zyxhg5hGoPrt/q4XCjTpBJY77Y5c9xjBtwdRvpKxWmoJdF3LlUpGFAFAFAFAJXNukiMjqGRgQykZBB5gigM/4Cr27yWMpYtBjumbnJCf2bZ6lcaD6j1FeB9oMB8PX97Hqz+T5/k6WFq5o2e6DjKdy4u1Bwq6ZwP3o85DepjJJ9i/pXNwz97D4d83ePdLs/8vqkTT6LzepKTwpKhVgHRhy5gg1VhOdKeaLs0btKS1KjediHBzBMCvRJQcj2kXfHupPrXq8L7VSjG1eF32p2+X+fIpTwWvRY1HY25bIYwgcviZs/h0DP5ircvauglpTb80R/BS7Q7Mdk4opJkLulyu4ZThTG3wlEbIKkqQQckHO/Kqdb2hxNOUa9FJQelu/mm/pa115kzw6nHJN3aJ+zjPDZTdZaaN1C3ROCwCklZEAGyrkgqOhzzG9jhvtDLEV3DEWWbq9i7vx3kVXCqEehyNHhlDKGUgqwBBHUHcGvUFQ7oAoCLu+ztrI7SPCpdwA7bjUBy1YI1Yz1rDinujKk1sL2fCbeIgxQRRkDAKoqnHlkDOKyYHtAFAFAFAFAFAFAFAVftxwZ5FS5t1zc22pkXl3iHHeRnY/EBt5MB6g1cZhIYqi6U+fPsfJm9ObhLMhlwy/juIkljOpJFBHsehHQ9K+Y16M6FR056NM68ZKSuiM4afqsotm2ifJtj5YyWiPqBuvmuR+7vZrf/oh79dZdf7S8+ff4mkeg8vLkTtUCUKAjeM8OaTTJEQs8WTGx5b41I2P3GwAfYHpVrDV1C8J6wluvo13rl6Gk431W4rwniSzpqAKsp0yRt8UbDmrfn8wQRsa0xFCVGVnqnqnya7V+6PQzGWZCdhetw4kYLWO50qCWtzzOkD4oT5DdOmQdvXcG42qiVHEPpcn2+Pf9SjXw9ulEu9tcJIiujBkYAqynIIPIgivUlMVoAoAoAoAoAoAoAoAoAoAoAoDP+OW39n3Jm2FpcuNfP7GZs+I9Akh58sNj7xrznH+Ge/h7+mulHfvX5Raw1bK8r2HnErBJozG+cHBBGxUg5VlPRgcEV4mjWlSmpx/5XNPuZ0JRUlYZ8I4g+owT4E6DOQMLKvLWg/LK76SfIgmbEUY297S6j9U+x/Z815msZPqvclaqEgUBE8U4a+vv7chZwMEHZZlHJHxyI3w25XJ5gkG5Qrxy+6q6x+cX2r7rn46kcou+aO4vwriqTZABSRMa4m2dM+Y6jyI2PSo6+HlSs3rF7NbP97N0ZjNSOIrWW2YvZlQCSXt2JEb8ydJGe5ck5yAQeoPMdvhvH6mH/h1ulHt5r8ruIK2GUtY6MtHBePQ3OpVykqgF4XwHQEkAkAkEHB3BI9a9rQr068FOm7o58ouLsyVqY1CgCgCgCgCgCgCgCgCgCgEL60SaN4pFDI6lWU8iCMEUBQbdJLGVbS4YvE21rOf3sf3Uh6SqOR/fGeoNeK47wf3beIorR9Zdnf4fQ6GGr36Mh9xThyzKASVZTlJF+JG81P8AodiOdedoV5Undap7rk13/uhalFSGllxRlZYboKkh2Rxskv8ALn4X66Cc88EgZqWph4yi6lDWPNc4+Pau/wBbGqk1pIl6pkgUBH8V4RHPpYlklTOiVNnTPPB6j0OQfKrNDEzpXW8XvF7P97VqaSgpeIzj4tJB4bzSByW4UYjb+cH9i3uSvr0qZ4aFbpYf/wBX1l4f3L59xqpuOkvUkb7h8c2ksDqXdJFJV0yOaOu4z6c6iw2LrYWealKz/d0bThGasxxa8fnt/Dcq08Y5TRr4x/3Il5/zJz+6Ode0wHtBRr9Gt0Jf7fXl5+pQqYWUdY6ll4dxCKdBJDIkiHkykEfp1r0BVHNAFAFAFAFAFAFAFAFAFANOK8NiuYnhmQPG4wVP6EHmCDuCNwaAodzJPw7w3bGW2ziO7xuvktwByPTWNj1C7Z8fxX2fd3Vwq8Y/j8F6jiuU/Ulp4Y5oyrBZI3G4OGVgf0NeVjKdKd4tpr1LrSkiO0zW/LVPD5c5Y/Yn9qvofEP4s4Fi9Ovv0Zf7X/8AL+Xgaax70SNndxyrrjYMu4yPMcwfIjyO4qvUpzpyyzVmbqSewtUZk8ZQRgjIPMVlO2qBDHhDwb2bKo6wPnuz6IRvEfYEfw1d+JhW0xCu/wC5dbz/ALvOz7yPI49X0FrXjaFxHKDBKeSSYGr+Rh4X+W/LIFaTwklFzg80e1cvFbrzMqa2ejHDcPAkMsTNDKcanjwNeOWtSNL8zzGRk4IqxguLYnCaQd49j2/x5GlShCe47su0FzF4bmISr/zoAQfxQkkj8LN7CvV4T2iw1bSp0H36r1/wUp4WcdtSa4Xx62uMiKZGYfEmcOuwPiQ4YcxzFd6MoyWaLuu3kV2rbklWxgKAKAKAKAKAKAKAKA8dQQQQCDsQetAUa/7IzWpMnDivd82snyEJ6mF9+6J8sFSfKuTxHg9DGdJ9GXavuuZNSryp+BzwvjUUzNGMpMn7SGQaXT3XqPUZB6GvC43h9fCStVWnJ8mdKnVjNaHt3wpWYyRsYpTzdR8WOWteTgeu46EVFTxDUck1mj2Pl4Pl+6GXDmtxMcUaLa5UR/8AVXJjPqSd4/xbDzNbfDqp/Jd+7+r/AD5eiMZmusSasCMjcHkaqtW0JD2sARu7WOVCkiK6HmrAEH5Gt6dSdOSlB2a5ow0mrMjP7Jmi/wCGnIH/ACpsyJ7Bs60/MgY5Va+Jp1P50PNaP02fy8TTI11WejjTp/xFu8Xm6fap/mQagPVlFPhYz/kzUu56P0eno2M7XWQoY7O9QH7G4UciNL49iN1rVSxODl/VB+aHQmu0Y8SuLi0dWguJioWSV45H71W0GIEZky4GH6Ecq9HwvjeInJRqtNOUY7a63/BVrUIrY02vYFEKAKAKAKAKAKAKAKAKAh+0HZm2vAvfJ40z3cqEpJHn7rruOXtWs4RnFxkrp8jKbWqKvcW1/Z57xDewZ2liAEyj+OIbSe6YP8O+3lsd7NRleeGdv9L28ny8/UuU8W1pMc8L4rDcLqhkVwNjg7qfJhzU+9eTr4arh5ZasWmXYzjJXQgeEBMm3fuTz0gaoyfWPIx+ErW/xObSqs3fz9fzcxkt1dAXiEqbTwkfxxZkU+uMa19sH3NHQhP+VLyej/D9fIZmt0O7K+imXVFIrjqVIOPQ45H3qGpSnSdpprxMqSew4qM2CgIbjNjas6l4BJOc6BGv2p5Z0lcMANtyQB1IrqcPhjKz93Qbtz/t876ENV046yH3Auw/jEt07vgYjgMjSKg1AnW7bykkKcHwjHI869zguHU6EbySct7pW17kc6pVcvAu1dEiCgCgCgCgCgCgCgCgCgCgCgIHjnZK2uW7wq0Uw5TxHRIPQsPiHowI5bVHVpU6sclRJrsZmMnF3RBT8L4lbHbRfRb77QzAdAR+zkP+T5V5zF+zNKfSoSyvseq/K+Zahi5LrajaHtNb6+6lY28vLu5x3R+RbwsPVSQelecxPB8Xh+tC67Vqi3CvCXMeXnCoJSHeNS3SQeFh7OuG/WqVPEVaayxenZy9HobuEXqREolgmwk7tGqRlkkIf45NAwxGobBzuTyHrm5HJWpXlBKTbs1psr7bdnI01jLRktZyy3eRaFRGDg3LDUvX9muR3p6ZyFGeZ5V0+G+z06vTxHRj2c3+PqRVcUo6RLRwjgsVuDoBLt8cjHU7+7eXoMAdAK9nRo06MFCmrJHPlJyd2SNSmAoAoAoAoAoAoAoAoAoAoAoAoAoAoBG7tI5V0yRpIvPS6hh+RFAVi47BWiAm3M1qdv2EhVR6922qMn1K1Wr4OhX/AJsE/LX13N41JR2ZWOxfDxeXV8l07zJCyRaW0gSKplx3gVRqO5O2B6VBQ4VhaElKEdm2u5u23ojaVactzU1UAAAYA2AHSugRHtAFAf/Z"/>
          <p:cNvSpPr>
            <a:spLocks noChangeAspect="1" noChangeArrowheads="1"/>
          </p:cNvSpPr>
          <p:nvPr/>
        </p:nvSpPr>
        <p:spPr bwMode="auto">
          <a:xfrm>
            <a:off x="248920" y="-173355"/>
            <a:ext cx="487680" cy="365761"/>
          </a:xfrm>
          <a:prstGeom prst="rect">
            <a:avLst/>
          </a:prstGeom>
          <a:noFill/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eg;base64,/9j/4AAQSkZJRgABAQAAAQABAAD/2wCEAAkGBxITEhQUExIVFRUXGRobGBcYGRwZHxogGhsaIBkhHBoYHCggGxwmIhwbIT0tJS0sLi4vICA/ODYsNygtLiwBCgoKDg0OGxAQGzAkICQsLSwsLDQsLDQsNCwvLCwsLDQvLywsLCwsLDAsLCw0LCwvLCwtLCwsLCwsLCwsLCwsLP/AABEIALQAoAMBEQACEQEDEQH/xAAcAAABBQEBAQAAAAAAAAAAAAAAAwQFBgcCAQj/xABBEAACAQMCAwYCBwUGBgMAAAABAgMABBESIQUxQQYTIlFhcTKBBxQjUoKRoTNCYnKxFUODksHRNFNjc6LhFqPw/8QAGwEBAAIDAQEAAAAAAAAAAAAAAAMEAQIFBgf/xAA7EQACAQIEAgcIAAUDBQEAAAAAAQIDEQQSITEFQSIyUWFxgZEGExShscHR8CMzQlLhYqLxQ3KCktIk/9oADAMBAAIRAxEAPwDcaAKAKAKAKAQtLyOUExyJIAcEowYA+RIOx3FAL0AUAUAUAUAUAUBSPpU7atw23TulVp5mITVyUKAWYjrjKjHrWJOyJKVPPKxgPDu2N9BctdJcOZXOXLbh9xsy8sbdOXTFaKZZlh0kfTPYrtCL+ziuQmjXkMuc4ZSQ2D1GQakKbVnYnKGAoAoAoCgce4zeXT3EdlL9Xjg1J3ukO0sq81XVsqKRpJ3JOeWK4nE+MwwdSNNK7e/cvyWKVBzTZZux/GfrlnBcYAZ0BYDow2YfmDXbK5M0A2uuIQx7SSxp18bBf6mgKh2t42lzJDZW86Msod52icEiNNI0ZU+EyFsZ8lbzyOZxfGywmGc47vRE1Cmpzsxr2aijs+JmNEWOK7hGlVAUCS3PkOpST56fSuf7OYyVajKE3dxd9ex/5uSYqGWSaNCr0ZVCgE7idY1Z3YKqglmJwABzJNAQI7bWJfSJWO2dQjkK/wCbTigPJO29kG063PLxCKQqM+Z00Av/APL7HIBuUXJAGrKjJ5bsAKAnKArXbfsVb8TjVZiyvHq7uRTupbTnY7MDpXY+XSsNXNoTcXdHzX2q7Nz2Fw0E435q4+F16Muf6dDUUlY6NKqpom/o37fycMdlZTJbSEF1zuhHNk6ZxzHXAraMivXo21R9KcN4hFPEksLh43GVYdakKg6oAoAoDOOxy6IDARh7eSSJ/UqxIb8SlX9mFfOeO0ZU8bPNz1XgdXDSTpoieFcGUXV3AZrlAGE0ax3EsS6ZslsKjAZDhs/zCrk+MYunhaUqclazi9FvH8pr0ZGqEHNp+JKSdj7JiTJEZSeZld5CfcuxJ5Vz58ax0v8AqNeBKsPTXIXtuy1inw2kA/w1P9RUE+IYqfWqS9WbKlBchrx62jtxDcRoiCGQa9Kqv2cngfJHQZVvw1Jhak62ajJt5lpdt6rVeuq8zWaUbSXIV7Ya0hFzGMyWridRzyEyJF/EhcfOp+BYn3GMjfaXRfnt8zGIhmgaHbTq6K6nKsAynzBGRX0Y5QpQFc+kG1eSwmC5OnS7KP3ljYM6+uVBGOtAUOCdXGpTkdD5+3nW5gb21tNcylbTWzDCu23dIR952UjUM7hMnlkdaw2C0x/R08kTJdXrMHXSRDGsQwQdQJcuTnltp/2xcyX6sAKAwn6UPo84lcXlxdRoJozp0KHy4UKAQFPQHJwDWkotlilUhFWaMlmiZGZHUqykhlIwVI5gg8q0aLcJXXcaV9Bnak2939Ucnurn4cnZJADyz94be4Wt4O5UxFPK7o+hq3K4UAUBQuJxfV+KMOSXkWsD/qQYV+u5KOn+UV5b2nw2alCsuTs/B7fP6lzCTs3EY9ofsbi1ueQ1GCT+WYjQT7OFH4jXm8J/Fo1KHdmXjHf1jf0Lc9JKXkWCucSnEkyrjUwXJwMkDJ8hnma2jGUtkYbscX1qssbxOMq6lWHowwa2pVJU5qcd07oSSasMOzk5ltlWXDOoMUvqyEq3PocZ+dWMZBU67cNn0l4PVehpB3jqSP0aXGm3e0Y+Ozcxe8Z8ULeuUIHurV9IwWJWJoRqrmtfHn8zlVIZJNFvq0aDO/4lbxeGaaKPUOUjquR12Y7igMR4HxW3jggXvUGdh4htjONW+wwOZ9K2ukFFu9uRo30ccbtfqUEQniDqWTRrQEsHYbAHJzz9c1qC0txKETCAyL3xUsI8+IqOZx5UApe3ccSNJK6oijJZiAB8zQFYj+kvhZYr9ZAAz42VlT5ORitc8b2ubZJdhaLS6SVA8bq6MMhlIIPzFbGpXe2fYW04iv2qlJQPDMmAw54Bzsy78j+lYaubQm4u6I3sR9F9pw9u8LG4m6O6gBN/3F6HlvknyxRJIzOpKW5eqyaBQBQFR+kyHFqt0oy1pIs3TdRlZR80ZvmB5VWxmGWJoSpPmvny+ZvCWWSYz4vYrdW0kWfDKhAYeo8JH6GvmWHqyw9aM7axe31R1pLNGwn2b4gZ7aORhh8aZB911OmQfJga2xlFUa0oR23Xg9V8hTlmjcyL6XONGa87jP2duMY6F2ALH1wMD8/WvYez+FVLDe95z+i2IZWnN32Rbfoa4pNLBNHIxZYigQnmAwPh9hp/WuR7R4enTqxnBWcr38ufzN6TexaLc9zeyJ+7cJ3q/wA8eFl/NTGfka5U/wCLhYy5weV+D1j883yMrSdu0Xgm+rcShk/cu0MEn86ZeE88bjvF/Lzr0fsvirxnQfLpL6P7FXGQ1Ui/160pGVfS/GRcW7qyFu7ZO7JIYAtnXspGkFdPuRW0TDMx4szF1DBdlY7En4iPMD7pqrjZNKJ6D2epxnUqZldWt6/8DrhVxJI0cfhDCSICRnKkapFCtsu2D1z0qajW95C/M5/EsD8JWyrqvVfvcJ8R4m0d89ykjSOtyzJJnLOFchd/Ipt5YJ6VTzv3zd9F9DszoUocLXR1lbxv/wAfIX7Q8bnvZRJctq0k6EHwR5+6PPludz+laVK0p+ByKdGMPEj6iJib7G9qpOGyllBa3c5miH6ug5Bx/wCQ59CLNGs08rK1aims0T6IglV1VlIKsAVI5EEZBq6UTugCgCgCgOJogylWGVYEEHqDsRQGd9ksxxPauSXtHMJJ5lVwYmP8yFT+flXzvjuF9xi5NbS6S+/zOphp5oeBxw37G+nhPwTgTx/zDCzAf/W3zPnVWt/FwsKnOHRfhvH7ryRvHoza7dfyYJx+4ElzcuDqDzSFT5gsdP6Yr6BhYZKFOL0tFfTUhj1ZPtuaV9B04KXaY3DRtnPPUHGMemn9a8z7TwtKlLua9LfklpyvJl47UgrEJwCTbsJcDmVAIkGBz8Bb54rhYHpVHSe01l8+XzsbVNs3YKdorJp7ZhE2JBpkhYb4dCHjI6cwKzw/EvC4mNR8nr4bMVY54NFu7PcVW6toZ05SIGx5EjxD5HIr6gccz/6XSn1i1Cg97okLNnbuwVwCMbnUcjfbxferaG5hmYcVtyrF+YbGfQ9PlVTGUm+mj0fAcbCDdCWl3dPtfZ+Bk8jKGK89JGPQ/wCvWquHre7l4nY4pgViqS7Y6r7oOG2EskoWFRISNs4GPIA8twDj2raKzQbeljkcUj7urBxlmUlouxabdz+2rFgf9iDsQRsQR0IO1RPQpp3PaAM1gH0H9HMRXhlmGBB7lNjtzGRz9K66OS3dljoYCgCgCgCgKN2liMHEYZsfZ3ady5z/AHkWp4tvVTIPl7V572kwvvcMqi3g/k9H9i1hZ2nbtIjt/DKLY3EBxNb6nU+hUrINvQ591HlXluFSg6/uqvVnZPxvdfP5NlysnlzLkfP9rBrKIObEKPdiAP619E1bI3aNPXsLhb8E+rtMO8Mg+ALjSrcj4hk5GcfkaljRjfM1drYpVK0p6Fn4Hxaa221tNGRgxudvXScHT7bj0rl8Q4HQxXSh0J9qX1X3M0sRKGj1RaexPE0aEQaiGjJVFY+JkHwHn4iFwDjqDXkOM8PrUKvvJx0lq2tr8/mXqFWMo2RN9iZzDc3NmxARj9Yg9pCe+Ufyvhv8TyFer4Fi/iMIk949F/b5fQpYiGWfiMvpKZbgIkKM8sEnjIU+FWQllB5EnwHA8hXWdaEJWkyNUpSV0imcCs7WbvY7gkFh4DnSNOMN6agfPzHrUWLqVINOGxLh4QkmpblQvrBoSQTqVWZS3LGkkZI8jjPp+tQ1cP0VUhz5Ho+G8XvL3Nd67KXb4/k74NcmKZSJO7Ukam069ODlTp5kA8wDnBb2MVGcdYy2ZZ4tgJ1IKdJdKOtvrb8enfo/EOD281t35iRWdVlbbO5VSd+e3y9eZqKMnGWXyPPuKccxVeNdlZEVZ4FZ4XQOV5tGSASPN139xitrp6czKuteRXFgaUrEhGuVljT3c4B9hnPyrelHNNIxVllg2fUdtAqIqKMKoCqPIAYFdM5YpQBQBQBQBQEH204S1zaSJHjvVxJCT0kjOpP1GPnWlSnGpBwls1ZmU2ndEHwq+S5t45QMpKgOD/ENwf1FfK69GWHrSpveLt6HZi1KNzFrTsbcLxMwRIWSGVG1nkIy2pCT54BHqQa93Di9COGhiKj35c7re37zKzi3F0/2xJzHLjfOZZD+RbH+ld6lJThGS5q/qc2Ss7DipDB4yg8//wB5fOjSaswO4O0M0U1vLrEjW7E4ZsMUcFXUuOhwD4gd0HrXOo8OoYaq6lLo5t1y/wAW+5K6spqz1sXGXjMU4M9pM2ZGXXA0RZ1JIVmUhwoGBnfUNtueKxiaUH0m9SehUmujbQWi4JGtx36EqcNqXoS3M+h/SqTrSdPI9i2qUVPOiJvuz9vHI0szsySP4YgObOd18PifJ6DHM86nhiKsoqnAhnRpxbnIge2XCUZEmhS3i0alMaOjPKSRpCpFnxKqs2++/pUiwlRx1d2XMDxWGHqa9V7/AJJX6Pe0RmXuJCuqNV7sjbUqjScjPxLgZx58tqqVY63tbtJq+GVC2WWaLWj/AH97iwXvFgrGONe8kHxb4VM8tTYOD6AE+3OpsNg519tF2nPr4mFLfV9hELYv3iyrII5V1aWijRca8aiAwbc46k9fOu1SwEKfNnKqYuc+RpHZu9ea2ikkxrZfFpGASCQSAScA4zULVnY3TuiTrBkKAKAKAKAKAz2yg+rXlza4CxsfrEGPuyE96oHTS+/s46CvF+02Ey1I4hf1aPxW3qvoX8JO6cRDi32F1BcDZZPsJvxHMLH2bK/4npXFw/8AGoTovddKPl1l5rXyLE9JKXkR79gYdtE0y6QdPwsBnzyuT+ddWHtRio2TjF+T/P2IXg4Mh+Kdm7i3QuWSVB8RRSpA8yhLbex2ru4D2jo4moqc45G9tbq/ZfQrVMLKCutSJVgRkHIPUV6MqkjwXjclrrCxrIjnUQW0EHABIIVtQIA2OMefSqeIwiqvMnZlijiPdq1iTXttJkarUaeumbU3yBjUfrVd8PdtJa+BN8Yr7CsvbZSV0QnScZeRwigHr4Q5P5AetRfAzSuzf4uLdkS90rzAK1tGV55mKOo8iFXOr/x96rK0eZYd3yE4+FLqDTJBp092ESPwkMQfFnnjGwxtlueds59LK5jLrqRX9jQiaVWiR9JUqzKCwDLnBY7nHn5EV38BUdalee+xxsXBU6lo+J5bWawssaZWN9RVRtpYbnB6hhk78iD57XUsui2Kzd9R01kDzeT/ADEf0rNjFx72e449gRHM+uz5Bm+K3/mI+OI9Sd19RyqVaNtUWIVL6M0qq5KFAFAFAFAFAU76R7bQkV8o8Vo2XwN2hfAmHy2f8OOtUuI4T4rDypc+XitiSlPJJMS4lZJcQPEx8EiEZHqNiPbY180o1ZUKqmt4s60kpRsN+zt80sC95tKhMco/jTZvkfiHoRUmMpRp1Xk6r1j4Pb02MU5XWu5J1VNyodteBR6DcxoFkUrrK4Gpc438yCc+dem9nuJVKddUJu8ZaLufIp4qknHMtyp1745p4TQHMXLHkaAlOA39wjiKFhp2LKw1KgJ59Cud8AEZx71BPBwrPsZLHEypIsE/FO7Ze91yOd41UKqswHIAbjHm2QM1Vq8OqQklDVMnp42EleWjR1bRsAS5Bdjqcjlk+XoOQ9BXaoUVSgoI5dWo6knJnM0ZLxnGy6iT64wBj1yT8qle5oOKyYOGwcqRnbcHqDkf71gyWj6O7otamJmJa3kaLfOdK4MeSeZ0Mm9c2ccsmi3F3Vy0VqbBQBQBQBQHE0QZSrDKsCCD1B2IoDPOzIaLvbNyS1q2hS3NomyYG9fD4fdWr59x/B+4xWdbT18+f73nTw1TNC3YcSj6vehv7u6GlvJZUB0H8aZX8C1Sj/Hwrj/VT1X/AGvf0evmyTqzv2/Unq55KRXasZs5/RCfyIP+ldDhcsuMpP8A1IirK9Nmc19UOMcsM0ByinU3kcfnuD/QUA74PFcM7m3cIpwJHZda5XOAoyMtvg74qWkpciKpl5k9bWcyHVmJ2OAzEOGI9DqbHnjGKnSaIm0SlbmoUAUAysH7xmlHwkBU9QCTq/ETt6AedarXUy9NCY7CSM97M0O8PdhJm6GRT9mEP3lBfV7rVPENOWhYpJ2NCqAlCgCgCgCgCgKV26tu4mhv12Vfsbnb+7cjQ5P/AE2/RmOdt+TxnBfFYZqK6UdV+95NQqZJnHGuHCeF4s6Sd1b7jqcow9QwBr59hq/uaina/au1PdeaOnOOaNjngXEDPCrsumQZWRfuupw49s8vMYrOKoqlUcYu63T7U9hCWZHvHY9VtOOpikA/ynFMK8teD/1L6mZ9VmYRvkA+YB/Ovrpwj0msGSR4HwhJ4xM7OVf4FBKgAE7nG5J9fSpqdNNXZFObTsiXt7hwe7SAKq7LliowOWAEIx881Mm9kiKw6hWQnU5UeSLkj5sQCx+Q+dbK/MxoOKyYCgIjicjSl4Y1Zo4113Tr/dxnoNjljucfdVvMVUxVVxi1DcnoQTknLYmk4Ch+OWSRT+6SqqR/hgZFcSpxCvNWvbwOrDBUou+5L9jLhIJp7dh3Zkk7yHYBWXu0UhcfvLp5eRFWMLNShbmiDEQancudWSAKAKAKAKAKAbcTsUnikhkGUkUqw9CMUBR+zzuivbTNqmtiI2YjGtcfZSY/iX33DDJxXznjeC+FxLsujLVfdeR1cPUzw7xGYfV7sP8A3VzhX/hlUYRvxr4D6qnnVaP8fD5f6oarvi915PXzZs+jO/J/UnCM7HlVG9iUyCG3MQ7o5JjJjyeug4B+YAPzr67hq6r0Y1V/Ukzhzjlk0IcVB7mTH3T/AO/0qWWxiNsyuTf0dXWq1K6smNyMeQO6/Lf+tT4SV6ZjHQy1n36lpqyUwoDwmgE+GWdxe/8ADYjh63TrkH/spt3n8xIUbY1bgVqle2kSaFK+rNC4PwaG2hEMa+HcsW3Lk/Ezn95jVNu5YKbwshXngI0NFLJ4DthHdjEVH3CvLG2xHSuTioNVG+06WHknC3YLcRDhNcYzJGe8jHmy9PxDK/Oo6M8k0ySrDPFosV/2lhjjhdA03fDVEkeMsoAJPiIAABGckcxXXnNQV5HLhBzdkPuD8SS5ginjzolQOuRg4YZ3Fbmo8oAoAoAoAoCldu4Pq8sXEFHhUd1cgDnGxGhz/wBtv/Fm8sHlcYwPxeGcY9aOq/HmTUKmSXce8RsknieNs6WGMg7jyKnoQcEGvndGrKlUU47r9szqSWZWG3Ar1pEKy476I6JcbAsOTAfdYYYe/pUuKpRhO8OrLVeHZ4rYxCV1Z7lS7Z2Bin73H2c2N/JwMYP8wAI9j6Z9j7M4+M6Lw8nrHVeH+Chi6dpZkQdepKZX7e4lsJtcYyh2wfhYdFY9COh/3qJSlSldbFu0MRFRlpJbM0Ds92iiuw2gMroAWVumc4wRsRsf/VX6VaNRaHOrUJUXaQ+urpg6QxIZZ5M6IwcbDmzN+6g6n8sms1KigjSMHIn+F9hnck38scyjlDEpWM+Zk1Es/oNgOuc7U51pS0LEaaiXhVAAAGAOQHSojc9oCjdrriG4dkiila5gyizoQgjZgDpZjuyYKsRpYHbrUFapTSyzJqVObd4jb+2IFQF5028JyQDqHMaRuD6YrlZJN2SOjnilqyCNrFMzJaymYNhWQRPOqrudGpXURxsckqTvgj0q5T97JrNG9vIqz92r5ZWuW3szf3zyxhg5hGoPrt/q4XCjTpBJY77Y5c9xjBtwdRvpKxWmoJdF3LlUpGFAFAFAFAJXNukiMjqGRgQykZBB5gigM/4Cr27yWMpYtBjumbnJCf2bZ6lcaD6j1FeB9oMB8PX97Hqz+T5/k6WFq5o2e6DjKdy4u1Bwq6ZwP3o85DepjJJ9i/pXNwz97D4d83ePdLs/8vqkTT6LzepKTwpKhVgHRhy5gg1VhOdKeaLs0btKS1KjediHBzBMCvRJQcj2kXfHupPrXq8L7VSjG1eF32p2+X+fIpTwWvRY1HY25bIYwgcviZs/h0DP5ircvauglpTb80R/BS7Q7Mdk4opJkLulyu4ZThTG3wlEbIKkqQQckHO/Kqdb2hxNOUa9FJQelu/mm/pa115kzw6nHJN3aJ+zjPDZTdZaaN1C3ROCwCklZEAGyrkgqOhzzG9jhvtDLEV3DEWWbq9i7vx3kVXCqEehyNHhlDKGUgqwBBHUHcGvUFQ7oAoCLu+ztrI7SPCpdwA7bjUBy1YI1Yz1rDinujKk1sL2fCbeIgxQRRkDAKoqnHlkDOKyYHtAFAFAFAFAFAFAFAVftxwZ5FS5t1zc22pkXl3iHHeRnY/EBt5MB6g1cZhIYqi6U+fPsfJm9ObhLMhlwy/juIkljOpJFBHsehHQ9K+Y16M6FR056NM68ZKSuiM4afqsotm2ifJtj5YyWiPqBuvmuR+7vZrf/oh79dZdf7S8+ff4mkeg8vLkTtUCUKAjeM8OaTTJEQs8WTGx5b41I2P3GwAfYHpVrDV1C8J6wluvo13rl6Gk431W4rwniSzpqAKsp0yRt8UbDmrfn8wQRsa0xFCVGVnqnqnya7V+6PQzGWZCdhetw4kYLWO50qCWtzzOkD4oT5DdOmQdvXcG42qiVHEPpcn2+Pf9SjXw9ulEu9tcJIiujBkYAqynIIPIgivUlMVoAoAoAoAoAoAoAoAoAoAoAoDP+OW39n3Jm2FpcuNfP7GZs+I9Akh58sNj7xrznH+Ge/h7+mulHfvX5Raw1bK8r2HnErBJozG+cHBBGxUg5VlPRgcEV4mjWlSmpx/5XNPuZ0JRUlYZ8I4g+owT4E6DOQMLKvLWg/LK76SfIgmbEUY297S6j9U+x/Z815msZPqvclaqEgUBE8U4a+vv7chZwMEHZZlHJHxyI3w25XJ5gkG5Qrxy+6q6x+cX2r7rn46kcou+aO4vwriqTZABSRMa4m2dM+Y6jyI2PSo6+HlSs3rF7NbP97N0ZjNSOIrWW2YvZlQCSXt2JEb8ydJGe5ck5yAQeoPMdvhvH6mH/h1ulHt5r8ruIK2GUtY6MtHBePQ3OpVykqgF4XwHQEkAkAkEHB3BI9a9rQr068FOm7o58ouLsyVqY1CgCgCgCgCgCgCgCgCgCgEL60SaN4pFDI6lWU8iCMEUBQbdJLGVbS4YvE21rOf3sf3Uh6SqOR/fGeoNeK47wf3beIorR9Zdnf4fQ6GGr36Mh9xThyzKASVZTlJF+JG81P8AodiOdedoV5Undap7rk13/uhalFSGllxRlZYboKkh2Rxskv8ALn4X66Cc88EgZqWph4yi6lDWPNc4+Pau/wBbGqk1pIl6pkgUBH8V4RHPpYlklTOiVNnTPPB6j0OQfKrNDEzpXW8XvF7P97VqaSgpeIzj4tJB4bzSByW4UYjb+cH9i3uSvr0qZ4aFbpYf/wBX1l4f3L59xqpuOkvUkb7h8c2ksDqXdJFJV0yOaOu4z6c6iw2LrYWealKz/d0bThGasxxa8fnt/Dcq08Y5TRr4x/3Il5/zJz+6Ode0wHtBRr9Gt0Jf7fXl5+pQqYWUdY6ll4dxCKdBJDIkiHkykEfp1r0BVHNAFAFAFAFAFAFAFAFAFANOK8NiuYnhmQPG4wVP6EHmCDuCNwaAodzJPw7w3bGW2ziO7xuvktwByPTWNj1C7Z8fxX2fd3Vwq8Y/j8F6jiuU/Ulp4Y5oyrBZI3G4OGVgf0NeVjKdKd4tpr1LrSkiO0zW/LVPD5c5Y/Yn9qvofEP4s4Fi9Ovv0Zf7X/8AL+Xgaax70SNndxyrrjYMu4yPMcwfIjyO4qvUpzpyyzVmbqSewtUZk8ZQRgjIPMVlO2qBDHhDwb2bKo6wPnuz6IRvEfYEfw1d+JhW0xCu/wC5dbz/ALvOz7yPI49X0FrXjaFxHKDBKeSSYGr+Rh4X+W/LIFaTwklFzg80e1cvFbrzMqa2ejHDcPAkMsTNDKcanjwNeOWtSNL8zzGRk4IqxguLYnCaQd49j2/x5GlShCe47su0FzF4bmISr/zoAQfxQkkj8LN7CvV4T2iw1bSp0H36r1/wUp4WcdtSa4Xx62uMiKZGYfEmcOuwPiQ4YcxzFd6MoyWaLuu3kV2rbklWxgKAKAKAKAKAKAKAKA8dQQQQCDsQetAUa/7IzWpMnDivd82snyEJ6mF9+6J8sFSfKuTxHg9DGdJ9GXavuuZNSryp+BzwvjUUzNGMpMn7SGQaXT3XqPUZB6GvC43h9fCStVWnJ8mdKnVjNaHt3wpWYyRsYpTzdR8WOWteTgeu46EVFTxDUck1mj2Pl4Pl+6GXDmtxMcUaLa5UR/8AVXJjPqSd4/xbDzNbfDqp/Jd+7+r/AD5eiMZmusSasCMjcHkaqtW0JD2sARu7WOVCkiK6HmrAEH5Gt6dSdOSlB2a5ow0mrMjP7Jmi/wCGnIH/ACpsyJ7Bs60/MgY5Va+Jp1P50PNaP02fy8TTI11WejjTp/xFu8Xm6fap/mQagPVlFPhYz/kzUu56P0eno2M7XWQoY7O9QH7G4UciNL49iN1rVSxODl/VB+aHQmu0Y8SuLi0dWguJioWSV45H71W0GIEZky4GH6Ecq9HwvjeInJRqtNOUY7a63/BVrUIrY02vYFEKAKAKAKAKAKAKAKAKAh+0HZm2vAvfJ40z3cqEpJHn7rruOXtWs4RnFxkrp8jKbWqKvcW1/Z57xDewZ2liAEyj+OIbSe6YP8O+3lsd7NRleeGdv9L28ny8/UuU8W1pMc8L4rDcLqhkVwNjg7qfJhzU+9eTr4arh5ZasWmXYzjJXQgeEBMm3fuTz0gaoyfWPIx+ErW/xObSqs3fz9fzcxkt1dAXiEqbTwkfxxZkU+uMa19sH3NHQhP+VLyej/D9fIZmt0O7K+imXVFIrjqVIOPQ45H3qGpSnSdpprxMqSew4qM2CgIbjNjas6l4BJOc6BGv2p5Z0lcMANtyQB1IrqcPhjKz93Qbtz/t876ENV046yH3Auw/jEt07vgYjgMjSKg1AnW7bykkKcHwjHI869zguHU6EbySct7pW17kc6pVcvAu1dEiCgCgCgCgCgCgCgCgCgCgCgIHjnZK2uW7wq0Uw5TxHRIPQsPiHowI5bVHVpU6sclRJrsZmMnF3RBT8L4lbHbRfRb77QzAdAR+zkP+T5V5zF+zNKfSoSyvseq/K+Zahi5LrajaHtNb6+6lY28vLu5x3R+RbwsPVSQelecxPB8Xh+tC67Vqi3CvCXMeXnCoJSHeNS3SQeFh7OuG/WqVPEVaayxenZy9HobuEXqREolgmwk7tGqRlkkIf45NAwxGobBzuTyHrm5HJWpXlBKTbs1psr7bdnI01jLRktZyy3eRaFRGDg3LDUvX9muR3p6ZyFGeZ5V0+G+z06vTxHRj2c3+PqRVcUo6RLRwjgsVuDoBLt8cjHU7+7eXoMAdAK9nRo06MFCmrJHPlJyd2SNSmAoAoAoAoAoAoAoAoAoAoAoAoAoAoBG7tI5V0yRpIvPS6hh+RFAVi47BWiAm3M1qdv2EhVR6922qMn1K1Wr4OhX/AJsE/LX13N41JR2ZWOxfDxeXV8l07zJCyRaW0gSKplx3gVRqO5O2B6VBQ4VhaElKEdm2u5u23ojaVactzU1UAAAYA2AHSugRHtAFAf/Z"/>
          <p:cNvSpPr>
            <a:spLocks noChangeAspect="1" noChangeArrowheads="1"/>
          </p:cNvSpPr>
          <p:nvPr/>
        </p:nvSpPr>
        <p:spPr bwMode="auto">
          <a:xfrm>
            <a:off x="248920" y="-173355"/>
            <a:ext cx="487680" cy="365761"/>
          </a:xfrm>
          <a:prstGeom prst="rect">
            <a:avLst/>
          </a:prstGeom>
          <a:noFill/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8" name="Picture 14" descr="https://encrypted-tbn3.gstatic.com/images?q=tbn:ANd9GcRXX8jDuKjjn1aRfTZ-7gXhOybVpLGvRQiq1gXIc4uq2vC0sUE4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7413"/>
            <a:ext cx="14630400" cy="82221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954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Backsliding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14630400" cy="69342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child climbs up the slide but falls back. </a:t>
            </a:r>
          </a:p>
          <a:p>
            <a:pPr algn="ctr">
              <a:buNone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skater gracefully skates for awhile but then stumbles &amp; falls. </a:t>
            </a:r>
          </a:p>
          <a:p>
            <a:pPr algn="ctr">
              <a:buNone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mountain climber is almost to the top but slides back from exhaustion. </a:t>
            </a: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Most recognize the danger and consequences of backsliding in our physical lives but not in their spiritual life.</a:t>
            </a:r>
          </a:p>
          <a:p>
            <a:pPr algn="ctr">
              <a:buNone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Biblical definition is reflected in the dictionary:                      “to lapse into bad habits or vices from a state of virtue, religious faith, etc.” </a:t>
            </a:r>
            <a:endParaRPr lang="en-US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954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Biblical Examples of Backsliders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14630400" cy="6934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Abraham lied twice about his wife being his sister because he feared for his life (Gen. 12:12-13; 20:1-18). </a:t>
            </a:r>
          </a:p>
          <a:p>
            <a:pPr algn="ctr">
              <a:buNone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King David (the man after God’s own heart) committed adultery and murder (2 Samuel 11).</a:t>
            </a:r>
          </a:p>
          <a:p>
            <a:pPr algn="ctr">
              <a:buNone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God’s people in the northern kingdom (Israel) and the southern kingdom (Judah) turned away from God (Jer. 3:6-8).</a:t>
            </a:r>
          </a:p>
          <a:p>
            <a:pPr algn="ctr">
              <a:buNone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Even the disciples of Jesus fell away after walking with Him for 3 ½ years when He was arrested (Matt. 26:31, 56). </a:t>
            </a:r>
            <a:endParaRPr lang="en-US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954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Causes People to Backslide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Suffer persecution because of the word (Mark 4:16-17).</a:t>
            </a:r>
          </a:p>
          <a:p>
            <a:pPr algn="ctr">
              <a:buNone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Greedy for material gain (Jer. 6:13; 8:10; Mark 4:18-19).</a:t>
            </a:r>
          </a:p>
          <a:p>
            <a:pPr algn="ctr">
              <a:buNone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Deceived by false teachers who preach a positive message only. (Jer. 6:14, 14:11ff; 5:31; 2 Tim. 4:2-4; 2 Pet. 2:1-3)</a:t>
            </a: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Overconfidence in their faith (Matt. 26:33-35; 1 Cor. 10:12).</a:t>
            </a:r>
            <a:endParaRPr lang="en-US" sz="4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you don’t give the more earnest heed to God’s word you are in danger of backsliding into sinful habits and practices.  (Heb. 2:3; 3:12-13; 5:12-14; Hosea 4:6)</a:t>
            </a:r>
            <a:endParaRPr lang="en-US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954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Consequences of Backsliding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14630400" cy="6934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It is a stumbling block to others faith (Gal. 2:11-14; Mt. 18:5-7)</a:t>
            </a:r>
          </a:p>
          <a:p>
            <a:pPr algn="ctr">
              <a:buNone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It strengthens the hands of the wicked so that people don’t turn from sin to save their life (Jer. 23:14). </a:t>
            </a:r>
          </a:p>
          <a:p>
            <a:pPr algn="ctr">
              <a:buNone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It makes the heart of the righteous sad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(Ezek. 13:22). </a:t>
            </a:r>
            <a:endParaRPr lang="en-US" sz="4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 will lose his soul in torment (Matt. 16:26; Heb. 10:26ff). </a:t>
            </a:r>
          </a:p>
          <a:p>
            <a:pPr algn="ctr">
              <a:buNone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It is a fearful thing to fall into the hands of the living God.                      (Heb. 10:31)</a:t>
            </a:r>
            <a:endParaRPr lang="en-US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954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God’s Attitude towards the Backslider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14630400" cy="69342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promised to punish them for sins (Jer. 11:9-11) &amp; He did!</a:t>
            </a:r>
          </a:p>
          <a:p>
            <a:pPr algn="ctr">
              <a:buNone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still wanted His backsliding children return to him by confessing wrong since He loved &amp; was married to them- Christ is married to the church (Jer</a:t>
            </a:r>
            <a:r>
              <a:rPr lang="en-US" sz="400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3:12-14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 Eph. 5:25-27). </a:t>
            </a:r>
          </a:p>
          <a:p>
            <a:pPr algn="ctr">
              <a:buNone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They needed to ask for the old paths where the good way is– we look to Christ who died for our sins and learn from Him. (Jer. 6:16; Matt. 11:28-30; 1 Cor. 15:3)</a:t>
            </a:r>
          </a:p>
          <a:p>
            <a:pPr algn="ctr">
              <a:buNone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God also doesn’t want anyone to perish but for all to come to repentance today (2 Peter 3:9-10; Acts 17:30-31; 2 Cor. 6:2). </a:t>
            </a:r>
          </a:p>
          <a:p>
            <a:pPr algn="ctr">
              <a:buNone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954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Once you’re saved you’re always saved is a false doctrine and of the devil- you can fall from grace (1 Tim. 4:1; Gal. 5:4).</a:t>
            </a:r>
          </a:p>
          <a:p>
            <a:pPr algn="ctr">
              <a:buNone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Don’t backslide &amp; be like the dog that returns to its vomit or the swine who wallows in the mud again (2 Peter 2:20-22).</a:t>
            </a:r>
            <a:endParaRPr lang="en-US" sz="4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But apostasy is gradual- it doesn’t happen over night. Are you neglecting studying your Bible, prayer, or attending service as a Christian right now? It’s a sign of backsliding!</a:t>
            </a:r>
          </a:p>
          <a:p>
            <a:pPr algn="ctr">
              <a:buNone/>
            </a:pPr>
            <a:endParaRPr lang="en-US" sz="15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Don’t harden your heart-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repent if your heart is not right before it’s too late today (Acts 8:22; Heb. 3:8; 9:27; Js. 5:19-20).</a:t>
            </a:r>
          </a:p>
          <a:p>
            <a:pPr algn="ctr">
              <a:buNone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Hymns for Worship at </a:t>
            </a:r>
            <a:r>
              <a:rPr lang="en-US" dirty="0" err="1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Woodmont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363- A Wonderful Savior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364- The Lord My Shepherd Is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164- Oh the Depth and the Riches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44s- Give Thanks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293- Come to Jesus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34s- Holy, Holy, Holy is the Lord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1920</TotalTime>
  <Words>704</Words>
  <Application>Microsoft Office PowerPoint</Application>
  <PresentationFormat>Custom</PresentationFormat>
  <Paragraphs>68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Hymns for Worship at Woodmont</vt:lpstr>
      <vt:lpstr>Slide 2</vt:lpstr>
      <vt:lpstr>Backsliding</vt:lpstr>
      <vt:lpstr>Biblical Examples of Backsliders</vt:lpstr>
      <vt:lpstr>What Causes People to Backslide</vt:lpstr>
      <vt:lpstr>The Consequences of Backsliding</vt:lpstr>
      <vt:lpstr>God’s Attitude towards the Backslider</vt:lpstr>
      <vt:lpstr>Conclusion</vt:lpstr>
      <vt:lpstr>Hymns for Worship at Woodmont</vt:lpstr>
    </vt:vector>
  </TitlesOfParts>
  <Company>Highway 290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Steven Lawrence Locklair</dc:creator>
  <cp:lastModifiedBy>Steven Lawrence Locklair</cp:lastModifiedBy>
  <cp:revision>17</cp:revision>
  <dcterms:created xsi:type="dcterms:W3CDTF">2014-11-15T13:29:03Z</dcterms:created>
  <dcterms:modified xsi:type="dcterms:W3CDTF">2014-11-16T21:29:33Z</dcterms:modified>
</cp:coreProperties>
</file>