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33C70-2131-4F53-B573-FA85CE97B52E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8DF4C-C700-4003-B36D-2E2C52E071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199EB-CC36-4FC4-A164-64FDD856409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0F50-1E56-490A-851B-1ADD42FAFB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22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Blessed Assurance</a:t>
            </a:r>
            <a:endParaRPr lang="en-US" sz="22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is the Source of our Assurance?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Having a full assurance of faith on God’s Faithfulness (Heb. 11:19-24; 4:14-16)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Having a full assurance of understanding                       (Col. 2:1-2; Eph. 3:3-6; 2 Tim. 2:15)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Assurance of our Obedience (1 John 2:3-5; 5:3)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Practice Righteousness so that we may have Boldness in the Day of Judgment (1 John 2:28-3:3, 16; 4:17ff)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80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Blessed Assurance</vt:lpstr>
      <vt:lpstr>What is the Source of our Assurance?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Assurance</dc:title>
  <dc:creator>Steven Lawrence Locklair</dc:creator>
  <cp:lastModifiedBy>Steven Lawrence Locklair</cp:lastModifiedBy>
  <cp:revision>4</cp:revision>
  <dcterms:created xsi:type="dcterms:W3CDTF">2014-11-30T20:35:15Z</dcterms:created>
  <dcterms:modified xsi:type="dcterms:W3CDTF">2014-12-01T01:22:00Z</dcterms:modified>
</cp:coreProperties>
</file>