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4" r:id="rId2"/>
    <p:sldId id="256" r:id="rId3"/>
    <p:sldId id="257" r:id="rId4"/>
    <p:sldId id="258" r:id="rId5"/>
    <p:sldId id="259" r:id="rId6"/>
    <p:sldId id="261" r:id="rId7"/>
    <p:sldId id="260" r:id="rId8"/>
    <p:sldId id="262" r:id="rId9"/>
    <p:sldId id="263" r:id="rId10"/>
    <p:sldId id="265" r:id="rId11"/>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996"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ADB276A-818B-427C-A631-8E4CCECFFD9F}" type="datetimeFigureOut">
              <a:rPr lang="en-US" smtClean="0"/>
              <a:pPr/>
              <a:t>11/30/2014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D1CEF83-5B24-481E-89A4-16BE8A0792C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D5EA3AF-B467-4EB4-A6DE-14BDC331D32E}" type="datetimeFigureOut">
              <a:rPr lang="en-US" smtClean="0"/>
              <a:pPr/>
              <a:t>11/30/2014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6191148-8357-469C-A5EF-9C9A11F97F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chemeClr val="bg1"/>
                </a:solidFill>
                <a:latin typeface="Tahoma" pitchFamily="34" charset="0"/>
                <a:ea typeface="Tahoma" pitchFamily="34" charset="0"/>
                <a:cs typeface="Tahoma" pitchFamily="34" charset="0"/>
              </a:rPr>
              <a:t>Who can be against helping communities and families? </a:t>
            </a:r>
            <a:endParaRPr lang="en-US" dirty="0"/>
          </a:p>
        </p:txBody>
      </p:sp>
      <p:sp>
        <p:nvSpPr>
          <p:cNvPr id="4" name="Slide Number Placeholder 3"/>
          <p:cNvSpPr>
            <a:spLocks noGrp="1"/>
          </p:cNvSpPr>
          <p:nvPr>
            <p:ph type="sldNum" sz="quarter" idx="10"/>
          </p:nvPr>
        </p:nvSpPr>
        <p:spPr/>
        <p:txBody>
          <a:bodyPr/>
          <a:lstStyle/>
          <a:p>
            <a:fld id="{D6191148-8357-469C-A5EF-9C9A11F97F7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9B086-DCBA-4D93-A9B9-BB2533304F19}"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38E57-DC3B-4F27-BB0B-0297C6DDAD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0C49B086-DCBA-4D93-A9B9-BB2533304F19}" type="datetimeFigureOut">
              <a:rPr lang="en-US" smtClean="0"/>
              <a:pPr/>
              <a:t>11/30/2014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42B38E57-DC3B-4F27-BB0B-0297C6DDAD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190- We’re Marching to Zion</a:t>
            </a:r>
          </a:p>
          <a:p>
            <a:pPr>
              <a:buNone/>
            </a:pPr>
            <a:r>
              <a:rPr lang="en-US" dirty="0" smtClean="0">
                <a:solidFill>
                  <a:schemeClr val="bg1"/>
                </a:solidFill>
                <a:latin typeface="Tahoma" pitchFamily="34" charset="0"/>
                <a:ea typeface="Tahoma" pitchFamily="34" charset="0"/>
                <a:cs typeface="Tahoma" pitchFamily="34" charset="0"/>
              </a:rPr>
              <a:t>110s- I Will Call upon the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56s- Where Could I Go?</a:t>
            </a:r>
          </a:p>
          <a:p>
            <a:pPr>
              <a:buNone/>
            </a:pPr>
            <a:r>
              <a:rPr lang="en-US" dirty="0" smtClean="0">
                <a:solidFill>
                  <a:schemeClr val="bg1"/>
                </a:solidFill>
                <a:latin typeface="Tahoma" pitchFamily="34" charset="0"/>
                <a:ea typeface="Tahoma" pitchFamily="34" charset="0"/>
                <a:cs typeface="Tahoma" pitchFamily="34" charset="0"/>
              </a:rPr>
              <a:t>294- Jesus is Calling</a:t>
            </a:r>
          </a:p>
          <a:p>
            <a:pPr>
              <a:buNone/>
            </a:pPr>
            <a:r>
              <a:rPr lang="en-US" dirty="0" smtClean="0">
                <a:solidFill>
                  <a:schemeClr val="bg1"/>
                </a:solidFill>
                <a:latin typeface="Tahoma" pitchFamily="34" charset="0"/>
                <a:ea typeface="Tahoma" pitchFamily="34" charset="0"/>
                <a:cs typeface="Tahoma" pitchFamily="34" charset="0"/>
              </a:rPr>
              <a:t>19s- Sanctuary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190- We’re Marching to Zion</a:t>
            </a:r>
          </a:p>
          <a:p>
            <a:pPr>
              <a:buNone/>
            </a:pPr>
            <a:r>
              <a:rPr lang="en-US" dirty="0" smtClean="0">
                <a:solidFill>
                  <a:schemeClr val="bg1"/>
                </a:solidFill>
                <a:latin typeface="Tahoma" pitchFamily="34" charset="0"/>
                <a:ea typeface="Tahoma" pitchFamily="34" charset="0"/>
                <a:cs typeface="Tahoma" pitchFamily="34" charset="0"/>
              </a:rPr>
              <a:t>110s- I Will Call upon the Lord</a:t>
            </a:r>
          </a:p>
          <a:p>
            <a:pPr>
              <a:buNone/>
            </a:pPr>
            <a:r>
              <a:rPr lang="en-US" dirty="0" smtClean="0">
                <a:solidFill>
                  <a:schemeClr val="bg1"/>
                </a:solidFill>
                <a:latin typeface="Tahoma" pitchFamily="34" charset="0"/>
                <a:ea typeface="Tahoma" pitchFamily="34" charset="0"/>
                <a:cs typeface="Tahoma" pitchFamily="34" charset="0"/>
              </a:rPr>
              <a:t>15s- Exalted</a:t>
            </a:r>
          </a:p>
          <a:p>
            <a:pPr>
              <a:buNone/>
            </a:pPr>
            <a:r>
              <a:rPr lang="en-US" dirty="0" smtClean="0">
                <a:solidFill>
                  <a:schemeClr val="bg1"/>
                </a:solidFill>
                <a:latin typeface="Tahoma" pitchFamily="34" charset="0"/>
                <a:ea typeface="Tahoma" pitchFamily="34" charset="0"/>
                <a:cs typeface="Tahoma" pitchFamily="34" charset="0"/>
              </a:rPr>
              <a:t>56s- Where Could I Go?</a:t>
            </a:r>
          </a:p>
          <a:p>
            <a:pPr>
              <a:buNone/>
            </a:pPr>
            <a:r>
              <a:rPr lang="en-US" dirty="0" smtClean="0">
                <a:solidFill>
                  <a:schemeClr val="bg1"/>
                </a:solidFill>
                <a:latin typeface="Tahoma" pitchFamily="34" charset="0"/>
                <a:ea typeface="Tahoma" pitchFamily="34" charset="0"/>
                <a:cs typeface="Tahoma" pitchFamily="34" charset="0"/>
              </a:rPr>
              <a:t>294- Jesus is Calling</a:t>
            </a:r>
          </a:p>
          <a:p>
            <a:pPr>
              <a:buNone/>
            </a:pPr>
            <a:r>
              <a:rPr lang="en-US" dirty="0" smtClean="0">
                <a:solidFill>
                  <a:schemeClr val="bg1"/>
                </a:solidFill>
                <a:latin typeface="Tahoma" pitchFamily="34" charset="0"/>
                <a:ea typeface="Tahoma" pitchFamily="34" charset="0"/>
                <a:cs typeface="Tahoma" pitchFamily="34" charset="0"/>
              </a:rPr>
              <a:t>19s- Sanctuary</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4630400" cy="8229599"/>
          </a:xfrm>
        </p:spPr>
        <p:txBody>
          <a:bodyPr>
            <a:noAutofit/>
          </a:bodyPr>
          <a:lstStyle/>
          <a:p>
            <a:r>
              <a:rPr lang="en-US" sz="13300" dirty="0" smtClean="0">
                <a:solidFill>
                  <a:srgbClr val="FFFF00"/>
                </a:solidFill>
                <a:latin typeface="Tahoma" pitchFamily="34" charset="0"/>
                <a:ea typeface="Tahoma" pitchFamily="34" charset="0"/>
                <a:cs typeface="Tahoma" pitchFamily="34" charset="0"/>
              </a:rPr>
              <a:t>What about the “Golden Arches”?</a:t>
            </a:r>
            <a:endParaRPr lang="en-US" sz="133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Introduction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A multidenominational group is looking for a church to partner with in raising $1 million to build the first McDonald’s in a church </a:t>
            </a:r>
            <a:r>
              <a:rPr lang="en-US" sz="3600" u="sng" dirty="0" smtClean="0">
                <a:solidFill>
                  <a:schemeClr val="bg1"/>
                </a:solidFill>
                <a:latin typeface="Tahoma" pitchFamily="34" charset="0"/>
                <a:ea typeface="Tahoma" pitchFamily="34" charset="0"/>
                <a:cs typeface="Tahoma" pitchFamily="34" charset="0"/>
              </a:rPr>
              <a:t>http</a:t>
            </a:r>
            <a:r>
              <a:rPr lang="en-US" sz="3600" u="sng" dirty="0">
                <a:solidFill>
                  <a:schemeClr val="bg1"/>
                </a:solidFill>
                <a:latin typeface="Tahoma" pitchFamily="34" charset="0"/>
                <a:ea typeface="Tahoma" pitchFamily="34" charset="0"/>
                <a:cs typeface="Tahoma" pitchFamily="34" charset="0"/>
              </a:rPr>
              <a:t>://www.foxnews.com/leisure/2014/11/28/businessman-wants-to-build-mcdonalds-in-church/ </a:t>
            </a:r>
            <a:endParaRPr lang="en-US" sz="3600" u="sng"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group says that 3 million people are leaving the church every year &amp; 10,000 churches closed down in 2013.  McDonald’s can help bring communities &amp; families together.</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i="1" dirty="0" smtClean="0">
                <a:solidFill>
                  <a:schemeClr val="bg1"/>
                </a:solidFill>
                <a:latin typeface="Tahoma" pitchFamily="34" charset="0"/>
                <a:ea typeface="Tahoma" pitchFamily="34" charset="0"/>
                <a:cs typeface="Tahoma" pitchFamily="34" charset="0"/>
              </a:rPr>
              <a:t>“By </a:t>
            </a:r>
            <a:r>
              <a:rPr lang="en-US" sz="4000" i="1" dirty="0">
                <a:solidFill>
                  <a:schemeClr val="bg1"/>
                </a:solidFill>
                <a:latin typeface="Tahoma" pitchFamily="34" charset="0"/>
                <a:ea typeface="Tahoma" pitchFamily="34" charset="0"/>
                <a:cs typeface="Tahoma" pitchFamily="34" charset="0"/>
              </a:rPr>
              <a:t>combining a church and a McDonald's we can create a self-sustaining, community-engaged, popular church, and an unparalleled McDonald's </a:t>
            </a:r>
            <a:r>
              <a:rPr lang="en-US" sz="4000" i="1" dirty="0" smtClean="0">
                <a:solidFill>
                  <a:schemeClr val="bg1"/>
                </a:solidFill>
                <a:latin typeface="Tahoma" pitchFamily="34" charset="0"/>
                <a:ea typeface="Tahoma" pitchFamily="34" charset="0"/>
                <a:cs typeface="Tahoma" pitchFamily="34" charset="0"/>
              </a:rPr>
              <a:t>restaurant” </a:t>
            </a:r>
            <a:r>
              <a:rPr lang="en-US" sz="3600" dirty="0" smtClean="0">
                <a:solidFill>
                  <a:schemeClr val="bg1"/>
                </a:solidFill>
                <a:latin typeface="Tahoma" pitchFamily="34" charset="0"/>
                <a:ea typeface="Tahoma" pitchFamily="34" charset="0"/>
                <a:cs typeface="Tahoma" pitchFamily="34" charset="0"/>
              </a:rPr>
              <a:t>https://www.indiegogo.com/projects/the-mcmass-project</a:t>
            </a:r>
          </a:p>
          <a:p>
            <a:pPr algn="ctr">
              <a:buNone/>
            </a:pPr>
            <a:endParaRPr lang="en-US" sz="2500" dirty="0">
              <a:solidFill>
                <a:srgbClr val="0070C0"/>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Introduction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It is not wrong for a corporation like McDonald’s to go into business in accordance with the laws of the land or for individuals to purchase a franchise to operate a store.</a:t>
            </a:r>
            <a:endParaRPr lang="en-US" sz="2700" u="sng"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when you ask for the church to partner with you, it is a Scriptural matter that must be answered with God’s word.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While more people may desire to come to services, we must ask this question: “Is building a McDonald’s in a church, of heaven or of men?” (cf. Matt. 21:25).   </a:t>
            </a:r>
          </a:p>
          <a:p>
            <a:pPr algn="ctr">
              <a:buNone/>
            </a:pPr>
            <a:endParaRPr lang="en-US" sz="1500" dirty="0">
              <a:solidFill>
                <a:srgbClr val="0070C0"/>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Please examine what is said by the Scriptures since you will be judged by them (1 Thess. 5:21-22; Acts 17:11; John 12:48).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 Church Belongs to Christ, not Man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Jesus said He would build His church &amp; purchased it with His blood (Mt. 16:18; Acts 20:28).  </a:t>
            </a:r>
            <a:endParaRPr lang="en-US" sz="2700" u="sng"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church of Christ was established on the Day of Pentecost &amp; the Lord added the saved to the church (Acts 2:47).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saved have been transferred from the kingdom of darkness to the kingdom of God’s dear Son (Col. 1:13).   </a:t>
            </a:r>
          </a:p>
          <a:p>
            <a:pPr algn="ctr">
              <a:buNone/>
            </a:pPr>
            <a:endParaRPr lang="en-US" sz="1500" dirty="0">
              <a:solidFill>
                <a:srgbClr val="0070C0"/>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Christ is head over all things to the church, which must submit to His will (Eph. 1:22-23; 5:24), not man’s ideas (Is. 55:8-9).</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church is the people, not a building.</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The Mission of the Church is to Save Souls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Jesus came to seek and save the lost (Luke 19:9) which is what churches did back then (Mk. 16:15-16; Acts 1:8; 11:26).</a:t>
            </a:r>
            <a:endParaRPr lang="en-US" sz="2700" u="sng"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err="1" smtClean="0">
                <a:solidFill>
                  <a:schemeClr val="bg1"/>
                </a:solidFill>
                <a:latin typeface="Tahoma" pitchFamily="34" charset="0"/>
                <a:ea typeface="Tahoma" pitchFamily="34" charset="0"/>
                <a:cs typeface="Tahoma" pitchFamily="34" charset="0"/>
              </a:rPr>
              <a:t>McMass</a:t>
            </a:r>
            <a:r>
              <a:rPr lang="en-US" sz="4000" dirty="0" smtClean="0">
                <a:solidFill>
                  <a:schemeClr val="bg1"/>
                </a:solidFill>
                <a:latin typeface="Tahoma" pitchFamily="34" charset="0"/>
                <a:ea typeface="Tahoma" pitchFamily="34" charset="0"/>
                <a:cs typeface="Tahoma" pitchFamily="34" charset="0"/>
              </a:rPr>
              <a:t> Project  says that they want to </a:t>
            </a:r>
            <a:r>
              <a:rPr lang="en-US" sz="4000" i="1" dirty="0" smtClean="0">
                <a:solidFill>
                  <a:schemeClr val="bg1"/>
                </a:solidFill>
                <a:latin typeface="Tahoma" pitchFamily="34" charset="0"/>
                <a:ea typeface="Tahoma" pitchFamily="34" charset="0"/>
                <a:cs typeface="Tahoma" pitchFamily="34" charset="0"/>
              </a:rPr>
              <a:t>“revitalize churches as centers for conversation and cultural engagement”</a:t>
            </a:r>
            <a:r>
              <a:rPr lang="en-US" sz="4000" dirty="0" smtClean="0">
                <a:solidFill>
                  <a:schemeClr val="bg1"/>
                </a:solidFill>
                <a:latin typeface="Tahoma" pitchFamily="34" charset="0"/>
                <a:ea typeface="Tahoma" pitchFamily="34" charset="0"/>
                <a:cs typeface="Tahoma" pitchFamily="34" charset="0"/>
              </a:rPr>
              <a:t>  but that’s not the mission of the church that Christ gave to it.</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community needs to realize that they are sinners and in need of obeying Jesus (Rom. 3:23; Acts 2:38; Heb. 5:9).</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Let’s not pervert the mission of the church which Christ died for (Phil. 3:18-19)!</a:t>
            </a:r>
          </a:p>
          <a:p>
            <a:pPr algn="ct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5100" dirty="0" smtClean="0">
                <a:solidFill>
                  <a:srgbClr val="FFFF00"/>
                </a:solidFill>
                <a:latin typeface="Tahoma" pitchFamily="34" charset="0"/>
                <a:ea typeface="Tahoma" pitchFamily="34" charset="0"/>
                <a:cs typeface="Tahoma" pitchFamily="34" charset="0"/>
              </a:rPr>
              <a:t>Fellowship with the Lord is Spiritual, not Physical</a:t>
            </a:r>
            <a:endParaRPr lang="en-US" sz="51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When Jesus miraculously fed the 5,000, He said that the people came because they ate of the loaves and were filled (John 6:26).</a:t>
            </a:r>
            <a:endParaRPr lang="en-US" sz="2700" u="sng"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taught that He is the bread of life and they needed to hunger and thirst after His words of eternal life (spiritual), not the physical food (John 6:27, 35, 54, 63).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director (</a:t>
            </a:r>
            <a:r>
              <a:rPr lang="en-US" sz="4000" baseline="0" dirty="0" smtClean="0">
                <a:solidFill>
                  <a:schemeClr val="bg1"/>
                </a:solidFill>
                <a:latin typeface="Tahoma" pitchFamily="34" charset="0"/>
                <a:ea typeface="Tahoma" pitchFamily="34" charset="0"/>
                <a:cs typeface="Tahoma" pitchFamily="34" charset="0"/>
              </a:rPr>
              <a:t>Paul Di Lucca) </a:t>
            </a:r>
            <a:r>
              <a:rPr lang="en-US" sz="4000" dirty="0" smtClean="0">
                <a:solidFill>
                  <a:schemeClr val="bg1"/>
                </a:solidFill>
                <a:latin typeface="Tahoma" pitchFamily="34" charset="0"/>
                <a:ea typeface="Tahoma" pitchFamily="34" charset="0"/>
                <a:cs typeface="Tahoma" pitchFamily="34" charset="0"/>
              </a:rPr>
              <a:t>wants to draw people in with burgers but the Lord wants them to be drawn by His word (John 6:44-45).</a:t>
            </a:r>
          </a:p>
          <a:p>
            <a:pPr algn="ctr">
              <a:buNone/>
            </a:pPr>
            <a:endParaRPr lang="en-US" sz="1500" dirty="0">
              <a:solidFill>
                <a:srgbClr val="0070C0"/>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disciples walked away from the Lord because they wanted the physical things, but not the apostles (John 6:66-68).</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kingdom of God is not eating and drinking but righteousness, peace, and joy in the Holy Spirit” (Rom. 14:17).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5100" dirty="0" smtClean="0">
                <a:solidFill>
                  <a:srgbClr val="FFFF00"/>
                </a:solidFill>
                <a:latin typeface="Tahoma" pitchFamily="34" charset="0"/>
                <a:ea typeface="Tahoma" pitchFamily="34" charset="0"/>
                <a:cs typeface="Tahoma" pitchFamily="34" charset="0"/>
              </a:rPr>
              <a:t>The Church of Christ is Never Going to be Popular</a:t>
            </a:r>
            <a:endParaRPr lang="en-US" sz="51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fontScale="92500"/>
          </a:bodyPr>
          <a:lstStyle/>
          <a:p>
            <a:pPr algn="ctr">
              <a:buNone/>
            </a:pPr>
            <a:r>
              <a:rPr lang="en-US" sz="4000" dirty="0" smtClean="0">
                <a:solidFill>
                  <a:schemeClr val="bg1"/>
                </a:solidFill>
                <a:latin typeface="Tahoma" pitchFamily="34" charset="0"/>
                <a:ea typeface="Tahoma" pitchFamily="34" charset="0"/>
                <a:cs typeface="Tahoma" pitchFamily="34" charset="0"/>
              </a:rPr>
              <a:t>The world does not understand that boosting church attendance and trying to make the church popular by building a McDonald’s has the danger of leading people to follow the broad way that leads to destruction (Matt. 7:13; Rom. 12:2).</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said, “…Narrow is the gate and difficult is the way which leads to life, </a:t>
            </a:r>
            <a:r>
              <a:rPr lang="en-US" sz="4000" u="sng" dirty="0" smtClean="0">
                <a:solidFill>
                  <a:schemeClr val="bg1"/>
                </a:solidFill>
                <a:latin typeface="Tahoma" pitchFamily="34" charset="0"/>
                <a:ea typeface="Tahoma" pitchFamily="34" charset="0"/>
                <a:cs typeface="Tahoma" pitchFamily="34" charset="0"/>
              </a:rPr>
              <a:t>and there are few who find it</a:t>
            </a:r>
            <a:r>
              <a:rPr lang="en-US" sz="4000" dirty="0" smtClean="0">
                <a:solidFill>
                  <a:schemeClr val="bg1"/>
                </a:solidFill>
                <a:latin typeface="Tahoma" pitchFamily="34" charset="0"/>
                <a:ea typeface="Tahoma" pitchFamily="34" charset="0"/>
                <a:cs typeface="Tahoma" pitchFamily="34" charset="0"/>
              </a:rPr>
              <a:t>” (Matt. 7:14).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was crucified for what he preached from God’s word and is it even possible that we will be popular instead of persecuted like the Lord told His disciples if we preach truth (John 15:18-20)? NO</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today are following human wisdom (Pr. 14:12; 1 Cor. 1:18-20).</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0584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Conclusion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05840"/>
            <a:ext cx="14630400" cy="722376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If the world listens to this idea, you may have many people buying into it and it may be popular, but it will grieve our Lord because He purchased the church with His own blood, it perverts the mission He died for as fellowship with the Lord is spiritual, and it will eventually lead to a devil’s hell.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apostle Paul said, “</a:t>
            </a:r>
            <a:r>
              <a:rPr lang="en-US" sz="4000" baseline="0" dirty="0" smtClean="0">
                <a:solidFill>
                  <a:schemeClr val="bg1"/>
                </a:solidFill>
                <a:latin typeface="Tahoma" pitchFamily="34" charset="0"/>
                <a:ea typeface="Tahoma" pitchFamily="34" charset="0"/>
                <a:cs typeface="Tahoma" pitchFamily="34" charset="0"/>
              </a:rPr>
              <a:t>Don’t you have houses to eat and drink in?” (1 Cor. 11:22) and we ask the same question today of those who desire to make the church a house of feasting.</a:t>
            </a:r>
          </a:p>
          <a:p>
            <a:pPr algn="ctr">
              <a:buNone/>
            </a:pPr>
            <a:r>
              <a:rPr lang="en-US" sz="1400" baseline="0" dirty="0" smtClean="0">
                <a:solidFill>
                  <a:schemeClr val="bg1"/>
                </a:solidFill>
                <a:latin typeface="Tahoma" pitchFamily="34" charset="0"/>
                <a:ea typeface="Tahoma" pitchFamily="34" charset="0"/>
                <a:cs typeface="Tahoma" pitchFamily="34" charset="0"/>
              </a:rPr>
              <a:t> </a:t>
            </a: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Listen to Jesus and obey Him today in baptism because He only has the words of eternal life (Acts 22:16; 4:12)!</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993</Words>
  <Application>Microsoft Office PowerPoint</Application>
  <PresentationFormat>Custom</PresentationFormat>
  <Paragraphs>83</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Hymns for Worship at Woodmont</vt:lpstr>
      <vt:lpstr>What about the “Golden Arches”?</vt:lpstr>
      <vt:lpstr>Introduction</vt:lpstr>
      <vt:lpstr>Introduction</vt:lpstr>
      <vt:lpstr>The Church Belongs to Christ, not Man</vt:lpstr>
      <vt:lpstr>The Mission of the Church is to Save Souls</vt:lpstr>
      <vt:lpstr>Fellowship with the Lord is Spiritual, not Physical</vt:lpstr>
      <vt:lpstr>The Church of Christ is Never Going to be Popular</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We Have Fellowship with Building a McDonald’s in the Church? </dc:title>
  <dc:creator>Steven Lawrence Locklair</dc:creator>
  <cp:lastModifiedBy>Steven Lawrence Locklair</cp:lastModifiedBy>
  <cp:revision>14</cp:revision>
  <dcterms:created xsi:type="dcterms:W3CDTF">2014-11-30T02:26:14Z</dcterms:created>
  <dcterms:modified xsi:type="dcterms:W3CDTF">2014-12-01T01:34:19Z</dcterms:modified>
</cp:coreProperties>
</file>