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7" r:id="rId3"/>
    <p:sldId id="259" r:id="rId4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6F080-2610-42CE-BB73-499B64EF460B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64C9B-01F8-4B37-85B9-C8EEB9F2F4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8404-BE33-4F9E-9288-E3368370888D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B6BC-4F85-4556-810D-C77A6653A1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38- King Most High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126- Open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175- The Breaking of Bread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620- Room in God’s Kingdom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632- Come Unto Me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Strive</a:t>
            </a:r>
            <a:endParaRPr lang="en-US" sz="8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4630400" cy="6781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Strive to Enter by the Narrow Door                               (Luke 13:23-24; John 10:9; Phil. 2:12; Luke 9:23)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Strive According to the Working of God                          (Col. 1:29; 2 Tim. 2:15; 3:16-17; Phil. 2:13)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Strive in our Prayers                                              (Col. 4:12-13; Gen. 32:24ff;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22:42ff; Js. 5:16-18)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Fight the Good Fight of Faith                                    (1 Tim. 1:18-19; 6:10ff; 1 Cor. 9:24-27; Jude 3)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38- King Most High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126- Open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175- The Breaking of Bread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620- Room in God’s Kingdom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632- Come Unto Me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142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Hymns for Worship at Woodmont</vt:lpstr>
      <vt:lpstr>Strive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Strive</dc:title>
  <dc:creator>Steven Lawrence Locklair</dc:creator>
  <cp:lastModifiedBy>Steven Lawrence Locklair</cp:lastModifiedBy>
  <cp:revision>3</cp:revision>
  <dcterms:created xsi:type="dcterms:W3CDTF">2014-11-23T20:16:38Z</dcterms:created>
  <dcterms:modified xsi:type="dcterms:W3CDTF">2014-11-24T05:57:32Z</dcterms:modified>
</cp:coreProperties>
</file>