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60" r:id="rId2"/>
    <p:sldId id="256" r:id="rId3"/>
    <p:sldId id="267" r:id="rId4"/>
    <p:sldId id="268" r:id="rId5"/>
    <p:sldId id="257" r:id="rId6"/>
    <p:sldId id="263" r:id="rId7"/>
    <p:sldId id="262" r:id="rId8"/>
    <p:sldId id="265" r:id="rId9"/>
    <p:sldId id="266" r:id="rId10"/>
    <p:sldId id="269" r:id="rId11"/>
    <p:sldId id="270" r:id="rId12"/>
    <p:sldId id="271" r:id="rId13"/>
    <p:sldId id="272" r:id="rId14"/>
    <p:sldId id="273" r:id="rId15"/>
    <p:sldId id="274" r:id="rId16"/>
    <p:sldId id="275" r:id="rId17"/>
    <p:sldId id="264" r:id="rId18"/>
    <p:sldId id="276" r:id="rId19"/>
    <p:sldId id="277" r:id="rId20"/>
    <p:sldId id="258" r:id="rId21"/>
    <p:sldId id="279" r:id="rId22"/>
    <p:sldId id="280" r:id="rId23"/>
    <p:sldId id="281" r:id="rId24"/>
    <p:sldId id="278" r:id="rId25"/>
    <p:sldId id="283" r:id="rId26"/>
    <p:sldId id="304" r:id="rId27"/>
    <p:sldId id="285" r:id="rId28"/>
    <p:sldId id="284" r:id="rId29"/>
    <p:sldId id="282" r:id="rId30"/>
    <p:sldId id="286" r:id="rId31"/>
    <p:sldId id="303" r:id="rId32"/>
    <p:sldId id="289" r:id="rId33"/>
    <p:sldId id="293" r:id="rId34"/>
    <p:sldId id="290" r:id="rId35"/>
    <p:sldId id="291" r:id="rId36"/>
    <p:sldId id="292" r:id="rId37"/>
    <p:sldId id="259" r:id="rId38"/>
    <p:sldId id="296" r:id="rId39"/>
    <p:sldId id="297" r:id="rId40"/>
    <p:sldId id="298" r:id="rId41"/>
    <p:sldId id="294" r:id="rId42"/>
    <p:sldId id="299" r:id="rId43"/>
    <p:sldId id="295" r:id="rId44"/>
    <p:sldId id="300" r:id="rId45"/>
    <p:sldId id="301" r:id="rId46"/>
    <p:sldId id="302" r:id="rId47"/>
    <p:sldId id="261" r:id="rId48"/>
  </p:sldIdLst>
  <p:sldSz cx="14630400" cy="9144000"/>
  <p:notesSz cx="6858000" cy="9144000"/>
  <p:defaultText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634" autoAdjust="0"/>
  </p:normalViewPr>
  <p:slideViewPr>
    <p:cSldViewPr>
      <p:cViewPr varScale="1">
        <p:scale>
          <a:sx n="56" d="100"/>
          <a:sy n="56" d="100"/>
        </p:scale>
        <p:origin x="-1644" y="-78"/>
      </p:cViewPr>
      <p:guideLst>
        <p:guide orient="horz" pos="2880"/>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F29D42-8151-4191-BE34-184D9DB9702C}" type="datetimeFigureOut">
              <a:rPr lang="en-US" smtClean="0"/>
              <a:t>11/2/2014</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91CD35-637D-40EA-A2D2-13FF57BEDB98}" type="slidenum">
              <a:rPr lang="en-US" smtClean="0"/>
              <a:t>‹#›</a:t>
            </a:fld>
            <a:endParaRPr lang="en-US"/>
          </a:p>
        </p:txBody>
      </p:sp>
    </p:spTree>
    <p:extLst>
      <p:ext uri="{BB962C8B-B14F-4D97-AF65-F5344CB8AC3E}">
        <p14:creationId xmlns:p14="http://schemas.microsoft.com/office/powerpoint/2010/main" val="382503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God Made them</a:t>
            </a:r>
            <a:r>
              <a:rPr lang="en-US" baseline="0" dirty="0" smtClean="0"/>
              <a:t> Male and Female at the beginning </a:t>
            </a:r>
          </a:p>
          <a:p>
            <a:r>
              <a:rPr lang="en-US" baseline="0" dirty="0" smtClean="0"/>
              <a:t>God made provision for the woman as Wife</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2</a:t>
            </a:fld>
            <a:endParaRPr lang="en-US"/>
          </a:p>
        </p:txBody>
      </p:sp>
    </p:spTree>
    <p:extLst>
      <p:ext uri="{BB962C8B-B14F-4D97-AF65-F5344CB8AC3E}">
        <p14:creationId xmlns:p14="http://schemas.microsoft.com/office/powerpoint/2010/main" val="2395978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17</a:t>
            </a:fld>
            <a:endParaRPr lang="en-US"/>
          </a:p>
        </p:txBody>
      </p:sp>
    </p:spTree>
    <p:extLst>
      <p:ext uri="{BB962C8B-B14F-4D97-AF65-F5344CB8AC3E}">
        <p14:creationId xmlns:p14="http://schemas.microsoft.com/office/powerpoint/2010/main" val="3392042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might see this as</a:t>
            </a:r>
            <a:r>
              <a:rPr lang="en-US" baseline="0" dirty="0" smtClean="0"/>
              <a:t> a contrast between the contentions of a wife as a continual dropping</a:t>
            </a:r>
          </a:p>
          <a:p>
            <a:r>
              <a:rPr lang="en-US" baseline="0" dirty="0" smtClean="0"/>
              <a:t>And a prudent wife how that she is from the Lord. </a:t>
            </a:r>
          </a:p>
          <a:p>
            <a:r>
              <a:rPr lang="en-US" baseline="0" dirty="0" smtClean="0"/>
              <a:t>She is wise. She displays wisdom</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18</a:t>
            </a:fld>
            <a:endParaRPr lang="en-US"/>
          </a:p>
        </p:txBody>
      </p:sp>
    </p:spTree>
    <p:extLst>
      <p:ext uri="{BB962C8B-B14F-4D97-AF65-F5344CB8AC3E}">
        <p14:creationId xmlns:p14="http://schemas.microsoft.com/office/powerpoint/2010/main" val="2103116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
            </a:r>
            <a:r>
              <a:rPr lang="en-US" dirty="0" err="1" smtClean="0"/>
              <a:t>paul</a:t>
            </a:r>
            <a:r>
              <a:rPr lang="en-US" dirty="0" smtClean="0"/>
              <a:t> taught a lesson about the Law, he used the marriage relationship. </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20</a:t>
            </a:fld>
            <a:endParaRPr lang="en-US"/>
          </a:p>
        </p:txBody>
      </p:sp>
    </p:spTree>
    <p:extLst>
      <p:ext uri="{BB962C8B-B14F-4D97-AF65-F5344CB8AC3E}">
        <p14:creationId xmlns:p14="http://schemas.microsoft.com/office/powerpoint/2010/main" val="212762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21</a:t>
            </a:fld>
            <a:endParaRPr lang="en-US"/>
          </a:p>
        </p:txBody>
      </p:sp>
    </p:spTree>
    <p:extLst>
      <p:ext uri="{BB962C8B-B14F-4D97-AF65-F5344CB8AC3E}">
        <p14:creationId xmlns:p14="http://schemas.microsoft.com/office/powerpoint/2010/main" val="2670669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23</a:t>
            </a:fld>
            <a:endParaRPr lang="en-US"/>
          </a:p>
        </p:txBody>
      </p:sp>
    </p:spTree>
    <p:extLst>
      <p:ext uri="{BB962C8B-B14F-4D97-AF65-F5344CB8AC3E}">
        <p14:creationId xmlns:p14="http://schemas.microsoft.com/office/powerpoint/2010/main" val="2471805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24</a:t>
            </a:fld>
            <a:endParaRPr lang="en-US"/>
          </a:p>
        </p:txBody>
      </p:sp>
    </p:spTree>
    <p:extLst>
      <p:ext uri="{BB962C8B-B14F-4D97-AF65-F5344CB8AC3E}">
        <p14:creationId xmlns:p14="http://schemas.microsoft.com/office/powerpoint/2010/main" val="2904896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G2133</a:t>
            </a:r>
            <a:endParaRPr lang="en-US" sz="1200" b="0" kern="1200" dirty="0" smtClean="0">
              <a:solidFill>
                <a:schemeClr val="tx1"/>
              </a:solidFill>
              <a:latin typeface="+mn-lt"/>
              <a:ea typeface="+mn-ea"/>
              <a:cs typeface="+mn-cs"/>
            </a:endParaRPr>
          </a:p>
          <a:p>
            <a:r>
              <a:rPr lang="vi-VN" sz="1200" b="0" kern="1200" dirty="0" smtClean="0">
                <a:solidFill>
                  <a:schemeClr val="tx1"/>
                </a:solidFill>
                <a:latin typeface="+mn-lt"/>
                <a:ea typeface="+mn-ea"/>
                <a:cs typeface="+mn-cs"/>
              </a:rPr>
              <a:t>εὔνοια</a:t>
            </a:r>
          </a:p>
          <a:p>
            <a:r>
              <a:rPr lang="en-US" sz="1200" b="0" kern="1200" dirty="0" err="1" smtClean="0">
                <a:solidFill>
                  <a:schemeClr val="tx1"/>
                </a:solidFill>
                <a:latin typeface="+mn-lt"/>
                <a:ea typeface="+mn-ea"/>
                <a:cs typeface="+mn-cs"/>
              </a:rPr>
              <a:t>eunoia</a:t>
            </a:r>
            <a:endParaRPr lang="en-US" sz="1200" b="0" kern="1200" dirty="0" smtClean="0">
              <a:solidFill>
                <a:schemeClr val="tx1"/>
              </a:solidFill>
              <a:latin typeface="+mn-lt"/>
              <a:ea typeface="+mn-ea"/>
              <a:cs typeface="+mn-cs"/>
            </a:endParaRPr>
          </a:p>
          <a:p>
            <a:r>
              <a:rPr lang="en-US" sz="1200" b="0" i="1" kern="1200" dirty="0" err="1" smtClean="0">
                <a:solidFill>
                  <a:schemeClr val="tx1"/>
                </a:solidFill>
                <a:latin typeface="+mn-lt"/>
                <a:ea typeface="+mn-ea"/>
                <a:cs typeface="+mn-cs"/>
              </a:rPr>
              <a:t>yoo</a:t>
            </a:r>
            <a:r>
              <a:rPr lang="en-US" sz="1200" b="0" i="1" kern="1200" dirty="0" smtClean="0">
                <a:solidFill>
                  <a:schemeClr val="tx1"/>
                </a:solidFill>
                <a:latin typeface="+mn-lt"/>
                <a:ea typeface="+mn-ea"/>
                <a:cs typeface="+mn-cs"/>
              </a:rPr>
              <a:t>'-</a:t>
            </a:r>
            <a:r>
              <a:rPr lang="en-US" sz="1200" b="0" i="1" kern="1200" dirty="0" err="1" smtClean="0">
                <a:solidFill>
                  <a:schemeClr val="tx1"/>
                </a:solidFill>
                <a:latin typeface="+mn-lt"/>
                <a:ea typeface="+mn-ea"/>
                <a:cs typeface="+mn-cs"/>
              </a:rPr>
              <a:t>noy</a:t>
            </a:r>
            <a:r>
              <a:rPr lang="en-US" sz="1200" b="0" i="1" kern="1200" dirty="0" smtClean="0">
                <a:solidFill>
                  <a:schemeClr val="tx1"/>
                </a:solidFill>
                <a:latin typeface="+mn-lt"/>
                <a:ea typeface="+mn-ea"/>
                <a:cs typeface="+mn-cs"/>
              </a:rPr>
              <a:t>-ah</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From the same as </a:t>
            </a:r>
            <a:r>
              <a:rPr lang="en-US" sz="1200" b="0" i="0" u="sng" kern="1200" dirty="0" smtClean="0">
                <a:solidFill>
                  <a:schemeClr val="tx1"/>
                </a:solidFill>
                <a:latin typeface="+mn-lt"/>
                <a:ea typeface="+mn-ea"/>
                <a:cs typeface="+mn-cs"/>
              </a:rPr>
              <a:t>G2132; </a:t>
            </a:r>
            <a:r>
              <a:rPr lang="en-US" sz="1200" b="0" i="1" u="sng" kern="1200" dirty="0" smtClean="0">
                <a:solidFill>
                  <a:schemeClr val="tx1"/>
                </a:solidFill>
                <a:latin typeface="+mn-lt"/>
                <a:ea typeface="+mn-ea"/>
                <a:cs typeface="+mn-cs"/>
              </a:rPr>
              <a:t>kindness</a:t>
            </a:r>
            <a:r>
              <a:rPr lang="en-US" sz="1200" b="0" i="0" u="sng" kern="1200" dirty="0" smtClean="0">
                <a:solidFill>
                  <a:schemeClr val="tx1"/>
                </a:solidFill>
                <a:latin typeface="+mn-lt"/>
                <a:ea typeface="+mn-ea"/>
                <a:cs typeface="+mn-cs"/>
              </a:rPr>
              <a:t>; euphemistically </a:t>
            </a:r>
            <a:r>
              <a:rPr lang="en-US" sz="1200" b="0" i="1" u="sng" kern="1200" dirty="0" smtClean="0">
                <a:solidFill>
                  <a:schemeClr val="tx1"/>
                </a:solidFill>
                <a:latin typeface="+mn-lt"/>
                <a:ea typeface="+mn-ea"/>
                <a:cs typeface="+mn-cs"/>
              </a:rPr>
              <a:t>conjugal</a:t>
            </a:r>
            <a:r>
              <a:rPr lang="en-US" sz="1200" b="0" i="0" u="sng" kern="1200" dirty="0" smtClean="0">
                <a:solidFill>
                  <a:schemeClr val="tx1"/>
                </a:solidFill>
                <a:latin typeface="+mn-lt"/>
                <a:ea typeface="+mn-ea"/>
                <a:cs typeface="+mn-cs"/>
              </a:rPr>
              <a:t> </a:t>
            </a:r>
            <a:r>
              <a:rPr lang="en-US" sz="1200" b="0" i="1" u="sng" kern="1200" dirty="0" smtClean="0">
                <a:solidFill>
                  <a:schemeClr val="tx1"/>
                </a:solidFill>
                <a:latin typeface="+mn-lt"/>
                <a:ea typeface="+mn-ea"/>
                <a:cs typeface="+mn-cs"/>
              </a:rPr>
              <a:t>duty:</a:t>
            </a:r>
            <a:r>
              <a:rPr lang="en-US" sz="1200" b="0" i="0" u="sng" kern="1200" dirty="0" smtClean="0">
                <a:solidFill>
                  <a:schemeClr val="tx1"/>
                </a:solidFill>
                <a:latin typeface="+mn-lt"/>
                <a:ea typeface="+mn-ea"/>
                <a:cs typeface="+mn-cs"/>
              </a:rPr>
              <a:t> - benevolence, good will.</a:t>
            </a:r>
          </a:p>
          <a:p>
            <a:endParaRPr lang="en-US" sz="1200" b="0" i="0" u="sng"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1Co 7:1-2  Now concerning the matters about which you wrote: "It is good for a man not to have sexual relations with a woman."  (2)  But because of the temptation to sexual immorality, each man should have his own wife and each woman her own husband.</a:t>
            </a:r>
          </a:p>
        </p:txBody>
      </p:sp>
      <p:sp>
        <p:nvSpPr>
          <p:cNvPr id="4" name="Slide Number Placeholder 3"/>
          <p:cNvSpPr>
            <a:spLocks noGrp="1"/>
          </p:cNvSpPr>
          <p:nvPr>
            <p:ph type="sldNum" sz="quarter" idx="10"/>
          </p:nvPr>
        </p:nvSpPr>
        <p:spPr/>
        <p:txBody>
          <a:bodyPr/>
          <a:lstStyle/>
          <a:p>
            <a:fld id="{5791CD35-637D-40EA-A2D2-13FF57BEDB98}" type="slidenum">
              <a:rPr lang="en-US" smtClean="0"/>
              <a:t>25</a:t>
            </a:fld>
            <a:endParaRPr lang="en-US"/>
          </a:p>
        </p:txBody>
      </p:sp>
    </p:spTree>
    <p:extLst>
      <p:ext uri="{BB962C8B-B14F-4D97-AF65-F5344CB8AC3E}">
        <p14:creationId xmlns:p14="http://schemas.microsoft.com/office/powerpoint/2010/main" val="2776484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G2133</a:t>
            </a:r>
            <a:endParaRPr lang="en-US" sz="1200" b="0" kern="1200" dirty="0" smtClean="0">
              <a:solidFill>
                <a:schemeClr val="tx1"/>
              </a:solidFill>
              <a:latin typeface="+mn-lt"/>
              <a:ea typeface="+mn-ea"/>
              <a:cs typeface="+mn-cs"/>
            </a:endParaRPr>
          </a:p>
          <a:p>
            <a:r>
              <a:rPr lang="vi-VN" sz="1200" b="0" kern="1200" dirty="0" smtClean="0">
                <a:solidFill>
                  <a:schemeClr val="tx1"/>
                </a:solidFill>
                <a:latin typeface="+mn-lt"/>
                <a:ea typeface="+mn-ea"/>
                <a:cs typeface="+mn-cs"/>
              </a:rPr>
              <a:t>εὔνοια</a:t>
            </a:r>
          </a:p>
          <a:p>
            <a:r>
              <a:rPr lang="en-US" sz="1200" b="0" kern="1200" dirty="0" err="1" smtClean="0">
                <a:solidFill>
                  <a:schemeClr val="tx1"/>
                </a:solidFill>
                <a:latin typeface="+mn-lt"/>
                <a:ea typeface="+mn-ea"/>
                <a:cs typeface="+mn-cs"/>
              </a:rPr>
              <a:t>eunoia</a:t>
            </a:r>
            <a:endParaRPr lang="en-US" sz="1200" b="0" kern="1200" dirty="0" smtClean="0">
              <a:solidFill>
                <a:schemeClr val="tx1"/>
              </a:solidFill>
              <a:latin typeface="+mn-lt"/>
              <a:ea typeface="+mn-ea"/>
              <a:cs typeface="+mn-cs"/>
            </a:endParaRPr>
          </a:p>
          <a:p>
            <a:r>
              <a:rPr lang="en-US" sz="1200" b="0" i="1" kern="1200" dirty="0" err="1" smtClean="0">
                <a:solidFill>
                  <a:schemeClr val="tx1"/>
                </a:solidFill>
                <a:latin typeface="+mn-lt"/>
                <a:ea typeface="+mn-ea"/>
                <a:cs typeface="+mn-cs"/>
              </a:rPr>
              <a:t>yoo</a:t>
            </a:r>
            <a:r>
              <a:rPr lang="en-US" sz="1200" b="0" i="1" kern="1200" dirty="0" smtClean="0">
                <a:solidFill>
                  <a:schemeClr val="tx1"/>
                </a:solidFill>
                <a:latin typeface="+mn-lt"/>
                <a:ea typeface="+mn-ea"/>
                <a:cs typeface="+mn-cs"/>
              </a:rPr>
              <a:t>'-</a:t>
            </a:r>
            <a:r>
              <a:rPr lang="en-US" sz="1200" b="0" i="1" kern="1200" dirty="0" err="1" smtClean="0">
                <a:solidFill>
                  <a:schemeClr val="tx1"/>
                </a:solidFill>
                <a:latin typeface="+mn-lt"/>
                <a:ea typeface="+mn-ea"/>
                <a:cs typeface="+mn-cs"/>
              </a:rPr>
              <a:t>noy</a:t>
            </a:r>
            <a:r>
              <a:rPr lang="en-US" sz="1200" b="0" i="1" kern="1200" dirty="0" smtClean="0">
                <a:solidFill>
                  <a:schemeClr val="tx1"/>
                </a:solidFill>
                <a:latin typeface="+mn-lt"/>
                <a:ea typeface="+mn-ea"/>
                <a:cs typeface="+mn-cs"/>
              </a:rPr>
              <a:t>-ah</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From the same as </a:t>
            </a:r>
            <a:r>
              <a:rPr lang="en-US" sz="1200" b="0" i="0" u="sng" kern="1200" dirty="0" smtClean="0">
                <a:solidFill>
                  <a:schemeClr val="tx1"/>
                </a:solidFill>
                <a:latin typeface="+mn-lt"/>
                <a:ea typeface="+mn-ea"/>
                <a:cs typeface="+mn-cs"/>
              </a:rPr>
              <a:t>G2132; </a:t>
            </a:r>
            <a:r>
              <a:rPr lang="en-US" sz="1200" b="0" i="1" u="sng" kern="1200" dirty="0" smtClean="0">
                <a:solidFill>
                  <a:schemeClr val="tx1"/>
                </a:solidFill>
                <a:latin typeface="+mn-lt"/>
                <a:ea typeface="+mn-ea"/>
                <a:cs typeface="+mn-cs"/>
              </a:rPr>
              <a:t>kindness</a:t>
            </a:r>
            <a:r>
              <a:rPr lang="en-US" sz="1200" b="0" i="0" u="sng" kern="1200" dirty="0" smtClean="0">
                <a:solidFill>
                  <a:schemeClr val="tx1"/>
                </a:solidFill>
                <a:latin typeface="+mn-lt"/>
                <a:ea typeface="+mn-ea"/>
                <a:cs typeface="+mn-cs"/>
              </a:rPr>
              <a:t>; euphemistically </a:t>
            </a:r>
            <a:r>
              <a:rPr lang="en-US" sz="1200" b="0" i="1" u="sng" kern="1200" dirty="0" smtClean="0">
                <a:solidFill>
                  <a:schemeClr val="tx1"/>
                </a:solidFill>
                <a:latin typeface="+mn-lt"/>
                <a:ea typeface="+mn-ea"/>
                <a:cs typeface="+mn-cs"/>
              </a:rPr>
              <a:t>conjugal</a:t>
            </a:r>
            <a:r>
              <a:rPr lang="en-US" sz="1200" b="0" i="0" u="sng" kern="1200" dirty="0" smtClean="0">
                <a:solidFill>
                  <a:schemeClr val="tx1"/>
                </a:solidFill>
                <a:latin typeface="+mn-lt"/>
                <a:ea typeface="+mn-ea"/>
                <a:cs typeface="+mn-cs"/>
              </a:rPr>
              <a:t> </a:t>
            </a:r>
            <a:r>
              <a:rPr lang="en-US" sz="1200" b="0" i="1" u="sng" kern="1200" dirty="0" smtClean="0">
                <a:solidFill>
                  <a:schemeClr val="tx1"/>
                </a:solidFill>
                <a:latin typeface="+mn-lt"/>
                <a:ea typeface="+mn-ea"/>
                <a:cs typeface="+mn-cs"/>
              </a:rPr>
              <a:t>duty:</a:t>
            </a:r>
            <a:r>
              <a:rPr lang="en-US" sz="1200" b="0" i="0" u="sng" kern="1200" dirty="0" smtClean="0">
                <a:solidFill>
                  <a:schemeClr val="tx1"/>
                </a:solidFill>
                <a:latin typeface="+mn-lt"/>
                <a:ea typeface="+mn-ea"/>
                <a:cs typeface="+mn-cs"/>
              </a:rPr>
              <a:t> - benevolence, good will.</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26</a:t>
            </a:fld>
            <a:endParaRPr lang="en-US"/>
          </a:p>
        </p:txBody>
      </p:sp>
    </p:spTree>
    <p:extLst>
      <p:ext uri="{BB962C8B-B14F-4D97-AF65-F5344CB8AC3E}">
        <p14:creationId xmlns:p14="http://schemas.microsoft.com/office/powerpoint/2010/main" val="2776484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failure on the part of the wife to hear that and heed that teaching has contributed to problems in the marriage relationship</a:t>
            </a:r>
            <a:r>
              <a:rPr lang="en-US" baseline="0" dirty="0" smtClean="0"/>
              <a:t> down through the ages</a:t>
            </a:r>
            <a:endParaRPr lang="en-US" dirty="0" smtClean="0"/>
          </a:p>
          <a:p>
            <a:endParaRPr lang="en-US" dirty="0" smtClean="0"/>
          </a:p>
          <a:p>
            <a:r>
              <a:rPr lang="en-US" dirty="0" smtClean="0"/>
              <a:t>I have</a:t>
            </a:r>
            <a:r>
              <a:rPr lang="en-US" baseline="0" dirty="0" smtClean="0"/>
              <a:t> had coworkers that </a:t>
            </a:r>
            <a:r>
              <a:rPr lang="en-US" baseline="0" dirty="0" err="1" smtClean="0"/>
              <a:t>siad</a:t>
            </a:r>
            <a:r>
              <a:rPr lang="en-US" baseline="0" dirty="0" smtClean="0"/>
              <a:t> they use it as a tool to get things accomplished around the house, and then wonder why their husbands become bitter and unfaithful. </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28</a:t>
            </a:fld>
            <a:endParaRPr lang="en-US"/>
          </a:p>
        </p:txBody>
      </p:sp>
    </p:spTree>
    <p:extLst>
      <p:ext uri="{BB962C8B-B14F-4D97-AF65-F5344CB8AC3E}">
        <p14:creationId xmlns:p14="http://schemas.microsoft.com/office/powerpoint/2010/main" val="4287563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wrote a similar statement in </a:t>
            </a:r>
            <a:r>
              <a:rPr lang="en-US" dirty="0" err="1" smtClean="0"/>
              <a:t>Colosians</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30</a:t>
            </a:fld>
            <a:endParaRPr lang="en-US"/>
          </a:p>
        </p:txBody>
      </p:sp>
    </p:spTree>
    <p:extLst>
      <p:ext uri="{BB962C8B-B14F-4D97-AF65-F5344CB8AC3E}">
        <p14:creationId xmlns:p14="http://schemas.microsoft.com/office/powerpoint/2010/main" val="205943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Kind of Wife</a:t>
            </a:r>
            <a:r>
              <a:rPr lang="en-US" baseline="0" dirty="0" smtClean="0"/>
              <a:t> do you think a Husband need?</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4</a:t>
            </a:fld>
            <a:endParaRPr lang="en-US"/>
          </a:p>
        </p:txBody>
      </p:sp>
    </p:spTree>
    <p:extLst>
      <p:ext uri="{BB962C8B-B14F-4D97-AF65-F5344CB8AC3E}">
        <p14:creationId xmlns:p14="http://schemas.microsoft.com/office/powerpoint/2010/main" val="2071217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also</a:t>
            </a:r>
            <a:r>
              <a:rPr lang="en-US" baseline="0" dirty="0" smtClean="0"/>
              <a:t> mentions this to Titus </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32</a:t>
            </a:fld>
            <a:endParaRPr lang="en-US"/>
          </a:p>
        </p:txBody>
      </p:sp>
    </p:spTree>
    <p:extLst>
      <p:ext uri="{BB962C8B-B14F-4D97-AF65-F5344CB8AC3E}">
        <p14:creationId xmlns:p14="http://schemas.microsoft.com/office/powerpoint/2010/main" val="1488436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33</a:t>
            </a:fld>
            <a:endParaRPr lang="en-US"/>
          </a:p>
        </p:txBody>
      </p:sp>
    </p:spTree>
    <p:extLst>
      <p:ext uri="{BB962C8B-B14F-4D97-AF65-F5344CB8AC3E}">
        <p14:creationId xmlns:p14="http://schemas.microsoft.com/office/powerpoint/2010/main" val="1193281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34</a:t>
            </a:fld>
            <a:endParaRPr lang="en-US"/>
          </a:p>
        </p:txBody>
      </p:sp>
    </p:spTree>
    <p:extLst>
      <p:ext uri="{BB962C8B-B14F-4D97-AF65-F5344CB8AC3E}">
        <p14:creationId xmlns:p14="http://schemas.microsoft.com/office/powerpoint/2010/main" val="2734577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this is done it can go a long way in aiding their husband in Becoming obedient to the Lord</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35</a:t>
            </a:fld>
            <a:endParaRPr lang="en-US"/>
          </a:p>
        </p:txBody>
      </p:sp>
    </p:spTree>
    <p:extLst>
      <p:ext uri="{BB962C8B-B14F-4D97-AF65-F5344CB8AC3E}">
        <p14:creationId xmlns:p14="http://schemas.microsoft.com/office/powerpoint/2010/main" val="17804415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so Husbands need wives that submit to their headship</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36</a:t>
            </a:fld>
            <a:endParaRPr lang="en-US"/>
          </a:p>
        </p:txBody>
      </p:sp>
    </p:spTree>
    <p:extLst>
      <p:ext uri="{BB962C8B-B14F-4D97-AF65-F5344CB8AC3E}">
        <p14:creationId xmlns:p14="http://schemas.microsoft.com/office/powerpoint/2010/main" val="1028115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like </a:t>
            </a:r>
            <a:r>
              <a:rPr lang="en-US" dirty="0" err="1" smtClean="0"/>
              <a:t>maner</a:t>
            </a:r>
            <a:r>
              <a:rPr lang="en-US" dirty="0" smtClean="0"/>
              <a:t>, he just talked about men, how they are to holy and men of prayer</a:t>
            </a:r>
          </a:p>
          <a:p>
            <a:endParaRPr lang="en-US" dirty="0" smtClean="0"/>
          </a:p>
          <a:p>
            <a:r>
              <a:rPr lang="en-US" dirty="0" smtClean="0"/>
              <a:t>Shamefacedness – ability to blush</a:t>
            </a:r>
          </a:p>
          <a:p>
            <a:r>
              <a:rPr lang="en-US" dirty="0" smtClean="0"/>
              <a:t>Or have we become like those</a:t>
            </a:r>
            <a:r>
              <a:rPr lang="en-US" baseline="0" dirty="0" smtClean="0"/>
              <a:t> in Jeremiahs day who he said “</a:t>
            </a:r>
            <a:r>
              <a:rPr lang="en-US" sz="1200" kern="1200" dirty="0" smtClean="0">
                <a:solidFill>
                  <a:schemeClr val="tx1"/>
                </a:solidFill>
                <a:latin typeface="+mn-lt"/>
                <a:ea typeface="+mn-ea"/>
                <a:cs typeface="+mn-cs"/>
              </a:rPr>
              <a:t>Were they ashamed when they had committed abomination? nay, they were not at all ashamed, neither could they blush: “  Jeremiah 6:15 &amp; 8:12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emphasis is not to be placed on the external passing beauty but the</a:t>
            </a:r>
            <a:r>
              <a:rPr lang="en-US" sz="1200" kern="1200" baseline="0" dirty="0" smtClean="0">
                <a:solidFill>
                  <a:schemeClr val="tx1"/>
                </a:solidFill>
                <a:latin typeface="+mn-lt"/>
                <a:ea typeface="+mn-ea"/>
                <a:cs typeface="+mn-cs"/>
              </a:rPr>
              <a:t> inward and timeless beauty</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38</a:t>
            </a:fld>
            <a:endParaRPr lang="en-US"/>
          </a:p>
        </p:txBody>
      </p:sp>
    </p:spTree>
    <p:extLst>
      <p:ext uri="{BB962C8B-B14F-4D97-AF65-F5344CB8AC3E}">
        <p14:creationId xmlns:p14="http://schemas.microsoft.com/office/powerpoint/2010/main" val="4060219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note with me that</a:t>
            </a:r>
            <a:r>
              <a:rPr lang="en-US" baseline="0" dirty="0" smtClean="0"/>
              <a:t> they attempted to cover their nakedness. They were wearing some clothes in other words.</a:t>
            </a:r>
          </a:p>
          <a:p>
            <a:r>
              <a:rPr lang="en-US" baseline="0" dirty="0" smtClean="0"/>
              <a:t>Now drop down to verse 20</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39</a:t>
            </a:fld>
            <a:endParaRPr lang="en-US"/>
          </a:p>
        </p:txBody>
      </p:sp>
    </p:spTree>
    <p:extLst>
      <p:ext uri="{BB962C8B-B14F-4D97-AF65-F5344CB8AC3E}">
        <p14:creationId xmlns:p14="http://schemas.microsoft.com/office/powerpoint/2010/main" val="38131156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 Tim.</a:t>
            </a:r>
            <a:r>
              <a:rPr lang="en-US" baseline="0" dirty="0" smtClean="0"/>
              <a:t> 3, not only did he talk about the men and the characteristics they should embody, </a:t>
            </a:r>
          </a:p>
          <a:p>
            <a:r>
              <a:rPr lang="en-US" baseline="0" dirty="0" smtClean="0"/>
              <a:t>He </a:t>
            </a:r>
            <a:r>
              <a:rPr lang="en-US" baseline="0" dirty="0" err="1" smtClean="0"/>
              <a:t>aslo</a:t>
            </a:r>
            <a:r>
              <a:rPr lang="en-US" baseline="0" dirty="0" smtClean="0"/>
              <a:t> talked about their wives. </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41</a:t>
            </a:fld>
            <a:endParaRPr lang="en-US"/>
          </a:p>
        </p:txBody>
      </p:sp>
    </p:spTree>
    <p:extLst>
      <p:ext uri="{BB962C8B-B14F-4D97-AF65-F5344CB8AC3E}">
        <p14:creationId xmlns:p14="http://schemas.microsoft.com/office/powerpoint/2010/main" val="5268064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may some men that when you align them with this</a:t>
            </a:r>
            <a:r>
              <a:rPr lang="en-US" baseline="0" dirty="0" smtClean="0"/>
              <a:t> passage they may be qualified, but then you look at their wife and she could disqualify him. Because she fails to be the help that he needs. The wife that would qualify him as a deacon or Elder. </a:t>
            </a:r>
          </a:p>
          <a:p>
            <a:endParaRPr lang="en-US" baseline="0" dirty="0" smtClean="0"/>
          </a:p>
          <a:p>
            <a:r>
              <a:rPr lang="en-US" baseline="0" dirty="0" smtClean="0"/>
              <a:t>What a shame that would be. To have a man who would like to serve and is otherwise qualified to serve and provide a vital role in the church but because of his wife he is kept back from that. </a:t>
            </a:r>
          </a:p>
          <a:p>
            <a:endParaRPr lang="en-US" baseline="0" dirty="0" smtClean="0"/>
          </a:p>
          <a:p>
            <a:r>
              <a:rPr lang="en-US" baseline="0" dirty="0" smtClean="0"/>
              <a:t>So husbands need wives that qualify them to serve. </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42</a:t>
            </a:fld>
            <a:endParaRPr lang="en-US"/>
          </a:p>
        </p:txBody>
      </p:sp>
    </p:spTree>
    <p:extLst>
      <p:ext uri="{BB962C8B-B14F-4D97-AF65-F5344CB8AC3E}">
        <p14:creationId xmlns:p14="http://schemas.microsoft.com/office/powerpoint/2010/main" val="39836915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he makes this list of things to teach, he says in verse 4 to teach the younger women to Love their Husbands.</a:t>
            </a:r>
            <a:r>
              <a:rPr lang="en-US" baseline="0" dirty="0" smtClean="0"/>
              <a:t> </a:t>
            </a:r>
          </a:p>
          <a:p>
            <a:endParaRPr lang="en-US" baseline="0" dirty="0" smtClean="0"/>
          </a:p>
          <a:p>
            <a:r>
              <a:rPr lang="en-US" baseline="0" dirty="0" smtClean="0"/>
              <a:t>That’s needed</a:t>
            </a:r>
          </a:p>
          <a:p>
            <a:r>
              <a:rPr lang="en-US" baseline="0" dirty="0" smtClean="0"/>
              <a:t>How is I that you show your Love for your husband? Do you tell him? Show him?</a:t>
            </a:r>
          </a:p>
          <a:p>
            <a:endParaRPr lang="en-US" baseline="0" dirty="0" smtClean="0"/>
          </a:p>
          <a:p>
            <a:r>
              <a:rPr lang="en-US" baseline="0" dirty="0" smtClean="0"/>
              <a:t> Remember, Love is known by the actions it Prompts</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44</a:t>
            </a:fld>
            <a:endParaRPr lang="en-US"/>
          </a:p>
        </p:txBody>
      </p:sp>
    </p:spTree>
    <p:extLst>
      <p:ext uri="{BB962C8B-B14F-4D97-AF65-F5344CB8AC3E}">
        <p14:creationId xmlns:p14="http://schemas.microsoft.com/office/powerpoint/2010/main" val="3848601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God saw the </a:t>
            </a:r>
            <a:r>
              <a:rPr lang="en-US" baseline="0" dirty="0" err="1" smtClean="0"/>
              <a:t>lonliness</a:t>
            </a:r>
            <a:r>
              <a:rPr lang="en-US" baseline="0" dirty="0" smtClean="0"/>
              <a:t> of man, God provided woman for him. </a:t>
            </a:r>
          </a:p>
          <a:p>
            <a:endParaRPr lang="en-US" baseline="0" dirty="0" smtClean="0"/>
          </a:p>
          <a:p>
            <a:r>
              <a:rPr lang="en-US" baseline="0" dirty="0" smtClean="0"/>
              <a:t>This provided Man with a Help</a:t>
            </a:r>
          </a:p>
          <a:p>
            <a:r>
              <a:rPr lang="en-US" baseline="0" dirty="0" smtClean="0"/>
              <a:t>One who aids</a:t>
            </a:r>
          </a:p>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5</a:t>
            </a:fld>
            <a:endParaRPr lang="en-US"/>
          </a:p>
        </p:txBody>
      </p:sp>
    </p:spTree>
    <p:extLst>
      <p:ext uri="{BB962C8B-B14F-4D97-AF65-F5344CB8AC3E}">
        <p14:creationId xmlns:p14="http://schemas.microsoft.com/office/powerpoint/2010/main" val="33422096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Husbands need wives that love them and display that kind of love. </a:t>
            </a:r>
          </a:p>
        </p:txBody>
      </p:sp>
      <p:sp>
        <p:nvSpPr>
          <p:cNvPr id="4" name="Slide Number Placeholder 3"/>
          <p:cNvSpPr>
            <a:spLocks noGrp="1"/>
          </p:cNvSpPr>
          <p:nvPr>
            <p:ph type="sldNum" sz="quarter" idx="10"/>
          </p:nvPr>
        </p:nvSpPr>
        <p:spPr/>
        <p:txBody>
          <a:bodyPr/>
          <a:lstStyle/>
          <a:p>
            <a:fld id="{5791CD35-637D-40EA-A2D2-13FF57BEDB98}" type="slidenum">
              <a:rPr lang="en-US" smtClean="0"/>
              <a:t>45</a:t>
            </a:fld>
            <a:endParaRPr lang="en-US"/>
          </a:p>
        </p:txBody>
      </p:sp>
    </p:spTree>
    <p:extLst>
      <p:ext uri="{BB962C8B-B14F-4D97-AF65-F5344CB8AC3E}">
        <p14:creationId xmlns:p14="http://schemas.microsoft.com/office/powerpoint/2010/main" val="31651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you do when you examine yourself against this list? </a:t>
            </a:r>
          </a:p>
          <a:p>
            <a:endParaRPr lang="en-US" dirty="0" smtClean="0"/>
          </a:p>
          <a:p>
            <a:endParaRPr lang="en-US" dirty="0" smtClean="0"/>
          </a:p>
          <a:p>
            <a:r>
              <a:rPr lang="en-US" dirty="0" smtClean="0"/>
              <a:t>I am so thankful for my wife.</a:t>
            </a:r>
            <a:r>
              <a:rPr lang="en-US" baseline="0" dirty="0" smtClean="0"/>
              <a:t> And I think every man would do well to have a wife like her. </a:t>
            </a:r>
          </a:p>
          <a:p>
            <a:r>
              <a:rPr lang="en-US" baseline="0" dirty="0" smtClean="0"/>
              <a:t>I would not be where I am today without her help and support, and Love. </a:t>
            </a:r>
          </a:p>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46</a:t>
            </a:fld>
            <a:endParaRPr lang="en-US"/>
          </a:p>
        </p:txBody>
      </p:sp>
    </p:spTree>
    <p:extLst>
      <p:ext uri="{BB962C8B-B14F-4D97-AF65-F5344CB8AC3E}">
        <p14:creationId xmlns:p14="http://schemas.microsoft.com/office/powerpoint/2010/main" val="2487917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you to recall the Kings decree</a:t>
            </a:r>
            <a:r>
              <a:rPr lang="en-US" baseline="0" dirty="0" smtClean="0"/>
              <a:t> that was published throughout all the empire</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7</a:t>
            </a:fld>
            <a:endParaRPr lang="en-US"/>
          </a:p>
        </p:txBody>
      </p:sp>
    </p:spTree>
    <p:extLst>
      <p:ext uri="{BB962C8B-B14F-4D97-AF65-F5344CB8AC3E}">
        <p14:creationId xmlns:p14="http://schemas.microsoft.com/office/powerpoint/2010/main" val="2992867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was decreed?</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8</a:t>
            </a:fld>
            <a:endParaRPr lang="en-US"/>
          </a:p>
        </p:txBody>
      </p:sp>
    </p:spTree>
    <p:extLst>
      <p:ext uri="{BB962C8B-B14F-4D97-AF65-F5344CB8AC3E}">
        <p14:creationId xmlns:p14="http://schemas.microsoft.com/office/powerpoint/2010/main" val="2762713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husbands</a:t>
            </a:r>
            <a:r>
              <a:rPr lang="en-US" baseline="0" dirty="0" smtClean="0"/>
              <a:t> need </a:t>
            </a:r>
            <a:r>
              <a:rPr lang="en-US" baseline="0" dirty="0" err="1" smtClean="0"/>
              <a:t>wifes</a:t>
            </a:r>
            <a:r>
              <a:rPr lang="en-US" baseline="0" dirty="0" smtClean="0"/>
              <a:t> who reverence them and honor them, who speak of them in such a way that shows honor when they talk to others</a:t>
            </a:r>
          </a:p>
          <a:p>
            <a:endParaRPr lang="en-US" baseline="0" dirty="0" smtClean="0"/>
          </a:p>
          <a:p>
            <a:r>
              <a:rPr lang="en-US" baseline="0" dirty="0" smtClean="0"/>
              <a:t>Not ones that slander them at ever chance</a:t>
            </a:r>
          </a:p>
        </p:txBody>
      </p:sp>
      <p:sp>
        <p:nvSpPr>
          <p:cNvPr id="4" name="Slide Number Placeholder 3"/>
          <p:cNvSpPr>
            <a:spLocks noGrp="1"/>
          </p:cNvSpPr>
          <p:nvPr>
            <p:ph type="sldNum" sz="quarter" idx="10"/>
          </p:nvPr>
        </p:nvSpPr>
        <p:spPr/>
        <p:txBody>
          <a:bodyPr/>
          <a:lstStyle/>
          <a:p>
            <a:fld id="{5791CD35-637D-40EA-A2D2-13FF57BEDB98}" type="slidenum">
              <a:rPr lang="en-US" smtClean="0"/>
              <a:t>9</a:t>
            </a:fld>
            <a:endParaRPr lang="en-US"/>
          </a:p>
        </p:txBody>
      </p:sp>
    </p:spTree>
    <p:extLst>
      <p:ext uri="{BB962C8B-B14F-4D97-AF65-F5344CB8AC3E}">
        <p14:creationId xmlns:p14="http://schemas.microsoft.com/office/powerpoint/2010/main" val="237481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a virtuous</a:t>
            </a:r>
            <a:r>
              <a:rPr lang="en-US" baseline="0" dirty="0" smtClean="0"/>
              <a:t> woman? </a:t>
            </a:r>
          </a:p>
          <a:p>
            <a:r>
              <a:rPr lang="en-US" baseline="0" dirty="0" smtClean="0"/>
              <a:t>One who is Chaste? One who is a crown?</a:t>
            </a:r>
          </a:p>
          <a:p>
            <a:endParaRPr lang="en-US" baseline="0" dirty="0" smtClean="0"/>
          </a:p>
          <a:p>
            <a:r>
              <a:rPr lang="en-US" baseline="0" dirty="0" smtClean="0"/>
              <a:t>I don’t know of any better description of that than found in  Proverbs 31</a:t>
            </a:r>
          </a:p>
          <a:p>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11</a:t>
            </a:fld>
            <a:endParaRPr lang="en-US"/>
          </a:p>
        </p:txBody>
      </p:sp>
    </p:spTree>
    <p:extLst>
      <p:ext uri="{BB962C8B-B14F-4D97-AF65-F5344CB8AC3E}">
        <p14:creationId xmlns:p14="http://schemas.microsoft.com/office/powerpoint/2010/main" val="2012246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Husbands need wives in whom they can trust</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12</a:t>
            </a:fld>
            <a:endParaRPr lang="en-US"/>
          </a:p>
        </p:txBody>
      </p:sp>
    </p:spTree>
    <p:extLst>
      <p:ext uri="{BB962C8B-B14F-4D97-AF65-F5344CB8AC3E}">
        <p14:creationId xmlns:p14="http://schemas.microsoft.com/office/powerpoint/2010/main" val="3608420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Such a virtuous woman</a:t>
            </a:r>
            <a:r>
              <a:rPr lang="en-US" baseline="0" dirty="0" smtClean="0"/>
              <a:t> is a crown </a:t>
            </a:r>
            <a:endParaRPr lang="en-US" dirty="0"/>
          </a:p>
        </p:txBody>
      </p:sp>
      <p:sp>
        <p:nvSpPr>
          <p:cNvPr id="4" name="Slide Number Placeholder 3"/>
          <p:cNvSpPr>
            <a:spLocks noGrp="1"/>
          </p:cNvSpPr>
          <p:nvPr>
            <p:ph type="sldNum" sz="quarter" idx="10"/>
          </p:nvPr>
        </p:nvSpPr>
        <p:spPr/>
        <p:txBody>
          <a:bodyPr/>
          <a:lstStyle/>
          <a:p>
            <a:fld id="{5791CD35-637D-40EA-A2D2-13FF57BEDB98}" type="slidenum">
              <a:rPr lang="en-US" smtClean="0"/>
              <a:t>16</a:t>
            </a:fld>
            <a:endParaRPr lang="en-US"/>
          </a:p>
        </p:txBody>
      </p:sp>
    </p:spTree>
    <p:extLst>
      <p:ext uri="{BB962C8B-B14F-4D97-AF65-F5344CB8AC3E}">
        <p14:creationId xmlns:p14="http://schemas.microsoft.com/office/powerpoint/2010/main" val="1798065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4267200" y="0"/>
            <a:ext cx="1036320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lIns="135852" tIns="67926" rIns="135852" bIns="67926"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30480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135852" tIns="67926" rIns="135852" bIns="67926" anchor="t" compatLnSpc="1"/>
          <a:lstStyle>
            <a:extLst/>
          </a:lstStyle>
          <a:p>
            <a:endParaRPr kumimoji="0" lang="en-US"/>
          </a:p>
        </p:txBody>
      </p:sp>
      <p:sp>
        <p:nvSpPr>
          <p:cNvPr id="12" name="Title 11"/>
          <p:cNvSpPr>
            <a:spLocks noGrp="1"/>
          </p:cNvSpPr>
          <p:nvPr>
            <p:ph type="ctrTitle"/>
          </p:nvPr>
        </p:nvSpPr>
        <p:spPr>
          <a:xfrm>
            <a:off x="5386989" y="711200"/>
            <a:ext cx="8168640" cy="3824224"/>
          </a:xfrm>
        </p:spPr>
        <p:txBody>
          <a:bodyPr lIns="67926" tIns="0" rIns="67926">
            <a:noAutofit/>
          </a:bodyPr>
          <a:lstStyle>
            <a:lvl1pPr algn="r">
              <a:defRPr sz="6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5367107" y="4719819"/>
            <a:ext cx="8183645" cy="1468331"/>
          </a:xfrm>
        </p:spPr>
        <p:txBody>
          <a:bodyPr lIns="67926" tIns="0" rIns="67926" bIns="0"/>
          <a:lstStyle>
            <a:lvl1pPr marL="0" indent="0" algn="r">
              <a:buNone/>
              <a:defRPr sz="3300">
                <a:solidFill>
                  <a:srgbClr val="FFFFFF"/>
                </a:solidFill>
                <a:effectLst/>
              </a:defRPr>
            </a:lvl1pPr>
            <a:lvl2pPr marL="679262" indent="0" algn="ctr">
              <a:buNone/>
            </a:lvl2pPr>
            <a:lvl3pPr marL="1358524" indent="0" algn="ctr">
              <a:buNone/>
            </a:lvl3pPr>
            <a:lvl4pPr marL="2037786" indent="0" algn="ctr">
              <a:buNone/>
            </a:lvl4pPr>
            <a:lvl5pPr marL="2717048" indent="0" algn="ctr">
              <a:buNone/>
            </a:lvl5pPr>
            <a:lvl6pPr marL="3396310" indent="0" algn="ctr">
              <a:buNone/>
            </a:lvl6pPr>
            <a:lvl7pPr marL="4075572" indent="0" algn="ctr">
              <a:buNone/>
            </a:lvl7pPr>
            <a:lvl8pPr marL="4754834" indent="0" algn="ctr">
              <a:buNone/>
            </a:lvl8pPr>
            <a:lvl9pPr marL="5434096"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9393959" y="8743928"/>
            <a:ext cx="3203942" cy="302536"/>
          </a:xfrm>
        </p:spPr>
        <p:txBody>
          <a:bodyPr/>
          <a:lstStyle>
            <a:lvl1pPr>
              <a:defRPr lang="en-US" smtClean="0">
                <a:solidFill>
                  <a:srgbClr val="FFFFFF"/>
                </a:solidFill>
              </a:defRPr>
            </a:lvl1pPr>
            <a:extLst/>
          </a:lstStyle>
          <a:p>
            <a:fld id="{F5B410D8-140D-4027-BE5D-D2E3A8B36AFB}" type="datetimeFigureOut">
              <a:rPr lang="en-US" smtClean="0"/>
              <a:t>11/2/2014</a:t>
            </a:fld>
            <a:endParaRPr lang="en-US"/>
          </a:p>
        </p:txBody>
      </p:sp>
      <p:sp>
        <p:nvSpPr>
          <p:cNvPr id="18" name="Footer Placeholder 17"/>
          <p:cNvSpPr>
            <a:spLocks noGrp="1"/>
          </p:cNvSpPr>
          <p:nvPr>
            <p:ph type="ftr" sz="quarter" idx="11"/>
          </p:nvPr>
        </p:nvSpPr>
        <p:spPr>
          <a:xfrm>
            <a:off x="4511040" y="8743928"/>
            <a:ext cx="4684355" cy="3048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2609414" y="8741664"/>
            <a:ext cx="941338" cy="304800"/>
          </a:xfrm>
        </p:spPr>
        <p:txBody>
          <a:bodyPr/>
          <a:lstStyle>
            <a:lvl1pPr>
              <a:defRPr lang="en-US" smtClean="0">
                <a:solidFill>
                  <a:srgbClr val="FFFFFF"/>
                </a:solidFill>
              </a:defRPr>
            </a:lvl1pPr>
            <a:extLst/>
          </a:lstStyle>
          <a:p>
            <a:fld id="{5DA1904A-62C8-460E-9630-22B9079D92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B410D8-140D-4027-BE5D-D2E3A8B36AFB}" type="datetimeFigureOut">
              <a:rPr lang="en-US" smtClean="0"/>
              <a:t>11/2/2014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A1904A-62C8-460E-9630-22B9079D92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85120" y="366608"/>
            <a:ext cx="24384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31520" y="366190"/>
            <a:ext cx="963168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88506" y="8743928"/>
            <a:ext cx="3203942" cy="302536"/>
          </a:xfrm>
        </p:spPr>
        <p:txBody>
          <a:bodyPr/>
          <a:lstStyle>
            <a:extLst/>
          </a:lstStyle>
          <a:p>
            <a:fld id="{F5B410D8-140D-4027-BE5D-D2E3A8B36AFB}" type="datetimeFigureOut">
              <a:rPr lang="en-US" smtClean="0"/>
              <a:t>11/2/2014</a:t>
            </a:fld>
            <a:endParaRPr lang="en-US"/>
          </a:p>
        </p:txBody>
      </p:sp>
      <p:sp>
        <p:nvSpPr>
          <p:cNvPr id="5" name="Footer Placeholder 4"/>
          <p:cNvSpPr>
            <a:spLocks noGrp="1"/>
          </p:cNvSpPr>
          <p:nvPr>
            <p:ph type="ftr" sz="quarter" idx="11"/>
          </p:nvPr>
        </p:nvSpPr>
        <p:spPr>
          <a:xfrm>
            <a:off x="731520" y="8741664"/>
            <a:ext cx="5852160" cy="304800"/>
          </a:xfrm>
        </p:spPr>
        <p:txBody>
          <a:bodyPr/>
          <a:lstStyle>
            <a:extLst/>
          </a:lstStyle>
          <a:p>
            <a:endParaRPr lang="en-US"/>
          </a:p>
        </p:txBody>
      </p:sp>
      <p:sp>
        <p:nvSpPr>
          <p:cNvPr id="6" name="Slide Number Placeholder 5"/>
          <p:cNvSpPr>
            <a:spLocks noGrp="1"/>
          </p:cNvSpPr>
          <p:nvPr>
            <p:ph type="sldNum" sz="quarter" idx="12"/>
          </p:nvPr>
        </p:nvSpPr>
        <p:spPr>
          <a:xfrm>
            <a:off x="10007193" y="8737600"/>
            <a:ext cx="941338" cy="304800"/>
          </a:xfrm>
        </p:spPr>
        <p:txBody>
          <a:bodyPr/>
          <a:lstStyle>
            <a:lvl1pPr>
              <a:defRPr>
                <a:solidFill>
                  <a:schemeClr val="tx2"/>
                </a:solidFill>
              </a:defRPr>
            </a:lvl1pPr>
            <a:extLst/>
          </a:lstStyle>
          <a:p>
            <a:fld id="{5DA1904A-62C8-460E-9630-22B9079D92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B410D8-140D-4027-BE5D-D2E3A8B36AFB}" type="datetimeFigureOut">
              <a:rPr lang="en-US" smtClean="0"/>
              <a:t>11/2/2014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A1904A-62C8-460E-9630-22B9079D92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06880" y="3762450"/>
            <a:ext cx="10008781" cy="1816100"/>
          </a:xfrm>
        </p:spPr>
        <p:txBody>
          <a:bodyPr tIns="0" anchor="t"/>
          <a:lstStyle>
            <a:lvl1pPr algn="r">
              <a:buNone/>
              <a:defRPr sz="6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706880" y="2540001"/>
            <a:ext cx="10008781" cy="991343"/>
          </a:xfrm>
        </p:spPr>
        <p:txBody>
          <a:bodyPr anchor="b"/>
          <a:lstStyle>
            <a:lvl1pPr marL="0" indent="0" algn="r">
              <a:buNone/>
              <a:defRPr sz="3000">
                <a:solidFill>
                  <a:schemeClr val="tx1"/>
                </a:solidFill>
                <a:effectLst/>
              </a:defRPr>
            </a:lvl1pPr>
            <a:lvl2pPr>
              <a:buNone/>
              <a:defRPr sz="2700">
                <a:solidFill>
                  <a:schemeClr val="tx1">
                    <a:tint val="75000"/>
                  </a:schemeClr>
                </a:solidFill>
              </a:defRPr>
            </a:lvl2pPr>
            <a:lvl3pPr>
              <a:buNone/>
              <a:defRPr sz="2400">
                <a:solidFill>
                  <a:schemeClr val="tx1">
                    <a:tint val="75000"/>
                  </a:schemeClr>
                </a:solidFill>
              </a:defRPr>
            </a:lvl3pPr>
            <a:lvl4pPr>
              <a:buNone/>
              <a:defRPr sz="2100">
                <a:solidFill>
                  <a:schemeClr val="tx1">
                    <a:tint val="75000"/>
                  </a:schemeClr>
                </a:solidFill>
              </a:defRPr>
            </a:lvl4pPr>
            <a:lvl5pPr>
              <a:buNone/>
              <a:defRPr sz="21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7558781" y="8742413"/>
            <a:ext cx="3203942" cy="302536"/>
          </a:xfrm>
        </p:spPr>
        <p:txBody>
          <a:bodyPr bIns="0" anchor="b"/>
          <a:lstStyle>
            <a:lvl1pPr>
              <a:defRPr>
                <a:solidFill>
                  <a:schemeClr val="tx2"/>
                </a:solidFill>
              </a:defRPr>
            </a:lvl1pPr>
            <a:extLst/>
          </a:lstStyle>
          <a:p>
            <a:fld id="{F5B410D8-140D-4027-BE5D-D2E3A8B36AFB}" type="datetimeFigureOut">
              <a:rPr lang="en-US" smtClean="0"/>
              <a:t>11/2/2014</a:t>
            </a:fld>
            <a:endParaRPr lang="en-US"/>
          </a:p>
        </p:txBody>
      </p:sp>
      <p:sp>
        <p:nvSpPr>
          <p:cNvPr id="5" name="Footer Placeholder 4"/>
          <p:cNvSpPr>
            <a:spLocks noGrp="1"/>
          </p:cNvSpPr>
          <p:nvPr>
            <p:ph type="ftr" sz="quarter" idx="11"/>
          </p:nvPr>
        </p:nvSpPr>
        <p:spPr>
          <a:xfrm>
            <a:off x="2776573" y="8742413"/>
            <a:ext cx="4632960" cy="3048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10774323" y="8740149"/>
            <a:ext cx="941338" cy="304800"/>
          </a:xfrm>
        </p:spPr>
        <p:txBody>
          <a:bodyPr/>
          <a:lstStyle>
            <a:extLst/>
          </a:lstStyle>
          <a:p>
            <a:fld id="{5DA1904A-62C8-460E-9630-22B9079D927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426720"/>
            <a:ext cx="11587277"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731520" y="2133601"/>
            <a:ext cx="5632704" cy="6034617"/>
          </a:xfrm>
        </p:spPr>
        <p:txBody>
          <a:bodyPr anchor="t"/>
          <a:lstStyle>
            <a:lvl1pPr>
              <a:defRPr sz="4200"/>
            </a:lvl1pPr>
            <a:lvl2pPr>
              <a:defRPr sz="3600"/>
            </a:lvl2pPr>
            <a:lvl3pPr>
              <a:defRPr sz="3000"/>
            </a:lvl3pPr>
            <a:lvl4pPr>
              <a:defRPr sz="2700"/>
            </a:lvl4pPr>
            <a:lvl5pPr>
              <a:defRPr sz="27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686093" y="2133601"/>
            <a:ext cx="5632704" cy="6034617"/>
          </a:xfrm>
        </p:spPr>
        <p:txBody>
          <a:bodyPr anchor="t"/>
          <a:lstStyle>
            <a:lvl1pPr>
              <a:defRPr sz="4200"/>
            </a:lvl1pPr>
            <a:lvl2pPr>
              <a:defRPr sz="3600"/>
            </a:lvl2pPr>
            <a:lvl3pPr>
              <a:defRPr sz="3000"/>
            </a:lvl3pPr>
            <a:lvl4pPr>
              <a:defRPr sz="2700"/>
            </a:lvl4pPr>
            <a:lvl5pPr>
              <a:defRPr sz="27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B410D8-140D-4027-BE5D-D2E3A8B36AFB}" type="datetimeFigureOut">
              <a:rPr lang="en-US" smtClean="0"/>
              <a:t>11/2/2014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A1904A-62C8-460E-9630-22B9079D92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426720"/>
            <a:ext cx="11587277"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31520" y="7823200"/>
            <a:ext cx="5632704"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2700" b="1">
                <a:solidFill>
                  <a:schemeClr val="tx2"/>
                </a:solidFill>
                <a:effectLst/>
              </a:defRPr>
            </a:lvl1pPr>
            <a:lvl2pPr>
              <a:buNone/>
              <a:defRPr sz="3000" b="1"/>
            </a:lvl2pPr>
            <a:lvl3pPr>
              <a:buNone/>
              <a:defRPr sz="2700" b="1"/>
            </a:lvl3pPr>
            <a:lvl4pPr>
              <a:buNone/>
              <a:defRPr sz="2400" b="1"/>
            </a:lvl4pPr>
            <a:lvl5pPr>
              <a:buNone/>
              <a:defRPr sz="24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86093" y="7823200"/>
            <a:ext cx="5632704"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2700" b="1">
                <a:solidFill>
                  <a:schemeClr val="tx2"/>
                </a:solidFill>
                <a:effectLst/>
              </a:defRPr>
            </a:lvl1pPr>
            <a:lvl2pPr>
              <a:buNone/>
              <a:defRPr sz="3000" b="1"/>
            </a:lvl2pPr>
            <a:lvl3pPr>
              <a:buNone/>
              <a:defRPr sz="2700" b="1"/>
            </a:lvl3pPr>
            <a:lvl4pPr>
              <a:buNone/>
              <a:defRPr sz="2400" b="1"/>
            </a:lvl4pPr>
            <a:lvl5pPr>
              <a:buNone/>
              <a:defRPr sz="24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731520" y="2282453"/>
            <a:ext cx="5632704" cy="5486400"/>
          </a:xfrm>
        </p:spPr>
        <p:txBody>
          <a:bodyPr/>
          <a:lstStyle>
            <a:lvl1pPr>
              <a:defRPr sz="3600"/>
            </a:lvl1pPr>
            <a:lvl2pPr>
              <a:defRPr sz="3000"/>
            </a:lvl2pPr>
            <a:lvl3pPr>
              <a:defRPr sz="2700"/>
            </a:lvl3pPr>
            <a:lvl4pPr>
              <a:defRPr sz="2400"/>
            </a:lvl4pPr>
            <a:lvl5pPr>
              <a:defRPr sz="2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686093" y="2282453"/>
            <a:ext cx="5632704" cy="5486400"/>
          </a:xfrm>
        </p:spPr>
        <p:txBody>
          <a:bodyPr/>
          <a:lstStyle>
            <a:lvl1pPr>
              <a:defRPr sz="3600"/>
            </a:lvl1pPr>
            <a:lvl2pPr>
              <a:defRPr sz="3000"/>
            </a:lvl2pPr>
            <a:lvl3pPr>
              <a:defRPr sz="2700"/>
            </a:lvl3pPr>
            <a:lvl4pPr>
              <a:defRPr sz="2400"/>
            </a:lvl4pPr>
            <a:lvl5pPr>
              <a:defRPr sz="2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B410D8-140D-4027-BE5D-D2E3A8B36AFB}" type="datetimeFigureOut">
              <a:rPr lang="en-US" smtClean="0"/>
              <a:t>11/2/2014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A1904A-62C8-460E-9630-22B9079D92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1520" y="426720"/>
            <a:ext cx="11587277"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B410D8-140D-4027-BE5D-D2E3A8B36AFB}" type="datetimeFigureOut">
              <a:rPr lang="en-US" smtClean="0"/>
              <a:t>11/2/2014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A1904A-62C8-460E-9630-22B9079D92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5B410D8-140D-4027-BE5D-D2E3A8B36AFB}" type="datetimeFigureOut">
              <a:rPr lang="en-US" smtClean="0"/>
              <a:t>11/2/2014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DA1904A-62C8-460E-9630-22B9079D92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0" y="304800"/>
            <a:ext cx="9436608" cy="1564640"/>
          </a:xfrm>
        </p:spPr>
        <p:txBody>
          <a:bodyPr wrap="square" anchor="b"/>
          <a:lstStyle>
            <a:lvl1pPr algn="l">
              <a:buNone/>
              <a:defRPr lang="en-US" sz="36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31520" y="1996555"/>
            <a:ext cx="9436608" cy="803349"/>
          </a:xfrm>
        </p:spPr>
        <p:txBody>
          <a:bodyPr rot="0" spcFirstLastPara="0" vertOverflow="overflow" horzOverflow="overflow" vert="horz" wrap="square" lIns="67926" tIns="0" rIns="0" bIns="0" numCol="1" spcCol="0" rtlCol="0" fromWordArt="0" anchor="t" anchorCtr="0" forceAA="0" compatLnSpc="1">
            <a:normAutofit/>
          </a:bodyPr>
          <a:lstStyle>
            <a:lvl1pPr marL="0" indent="0">
              <a:spcBef>
                <a:spcPts val="0"/>
              </a:spcBef>
              <a:spcAft>
                <a:spcPts val="0"/>
              </a:spcAft>
              <a:buNone/>
              <a:defRPr sz="2100"/>
            </a:lvl1pPr>
            <a:lvl2pPr>
              <a:buNone/>
              <a:defRPr sz="1800"/>
            </a:lvl2pPr>
            <a:lvl3pPr>
              <a:buNone/>
              <a:defRPr sz="1500"/>
            </a:lvl3pPr>
            <a:lvl4pPr>
              <a:buNone/>
              <a:defRPr sz="1300"/>
            </a:lvl4pPr>
            <a:lvl5pPr>
              <a:buNone/>
              <a:defRPr sz="13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731520" y="2844800"/>
            <a:ext cx="11582400" cy="5829003"/>
          </a:xfrm>
        </p:spPr>
        <p:txBody>
          <a:bodyPr/>
          <a:lstStyle>
            <a:lvl1pPr>
              <a:defRPr sz="4800"/>
            </a:lvl1pPr>
            <a:lvl2pPr>
              <a:defRPr sz="4200"/>
            </a:lvl2pPr>
            <a:lvl3pPr>
              <a:defRPr sz="3600"/>
            </a:lvl3pPr>
            <a:lvl4pPr>
              <a:defRPr sz="3000"/>
            </a:lvl4pPr>
            <a:lvl5pPr>
              <a:defRPr sz="3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B410D8-140D-4027-BE5D-D2E3A8B36AFB}" type="datetimeFigureOut">
              <a:rPr lang="en-US" smtClean="0"/>
              <a:t>11/2/2014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A1904A-62C8-460E-9630-22B9079D92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956750" y="1339558"/>
            <a:ext cx="6911243"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135852" tIns="67926" rIns="135852" bIns="67926" rtlCol="0" anchor="ctr"/>
          <a:lstStyle>
            <a:extLst/>
          </a:lstStyle>
          <a:p>
            <a:pPr algn="ctr" eaLnBrk="1" latinLnBrk="0" hangingPunct="1"/>
            <a:endParaRPr kumimoji="0" lang="en-US"/>
          </a:p>
        </p:txBody>
      </p:sp>
      <p:sp>
        <p:nvSpPr>
          <p:cNvPr id="9" name="Rectangle 8"/>
          <p:cNvSpPr/>
          <p:nvPr/>
        </p:nvSpPr>
        <p:spPr>
          <a:xfrm rot="21420000">
            <a:off x="954731" y="1331756"/>
            <a:ext cx="6911243"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135852" tIns="67926" rIns="135852" bIns="67926" rtlCol="0" anchor="ctr"/>
          <a:lstStyle>
            <a:extLst/>
          </a:lstStyle>
          <a:p>
            <a:pPr algn="ctr" eaLnBrk="1" latinLnBrk="0" hangingPunct="1"/>
            <a:endParaRPr kumimoji="0" lang="en-US"/>
          </a:p>
        </p:txBody>
      </p:sp>
      <p:sp>
        <p:nvSpPr>
          <p:cNvPr id="2" name="Title 1"/>
          <p:cNvSpPr>
            <a:spLocks noGrp="1"/>
          </p:cNvSpPr>
          <p:nvPr>
            <p:ph type="title"/>
          </p:nvPr>
        </p:nvSpPr>
        <p:spPr>
          <a:xfrm>
            <a:off x="8622557" y="1524000"/>
            <a:ext cx="5486400" cy="2743200"/>
          </a:xfrm>
        </p:spPr>
        <p:txBody>
          <a:bodyPr vert="horz" anchor="b"/>
          <a:lstStyle>
            <a:lvl1pPr algn="l">
              <a:buNone/>
              <a:defRPr sz="45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8622557" y="4378179"/>
            <a:ext cx="5486400" cy="2560320"/>
          </a:xfrm>
        </p:spPr>
        <p:txBody>
          <a:bodyPr rot="0" spcFirstLastPara="0" vertOverflow="overflow" horzOverflow="overflow" vert="horz" wrap="square" lIns="122267" tIns="0" rIns="0" bIns="0" numCol="1" spcCol="0" rtlCol="0" fromWordArt="0" anchor="t" anchorCtr="0" forceAA="0" compatLnSpc="1">
            <a:normAutofit/>
          </a:bodyPr>
          <a:lstStyle>
            <a:lvl1pPr marL="0" indent="0">
              <a:lnSpc>
                <a:spcPct val="100000"/>
              </a:lnSpc>
              <a:spcBef>
                <a:spcPts val="0"/>
              </a:spcBef>
              <a:buFontTx/>
              <a:buNone/>
              <a:defRPr sz="2100" baseline="0">
                <a:solidFill>
                  <a:schemeClr val="tx1"/>
                </a:solidFill>
              </a:defRPr>
            </a:lvl1pPr>
            <a:lvl2pPr>
              <a:defRPr sz="1800"/>
            </a:lvl2pPr>
            <a:lvl3pPr>
              <a:defRPr sz="1500"/>
            </a:lvl3pPr>
            <a:lvl4pPr>
              <a:defRPr sz="1300"/>
            </a:lvl4pPr>
            <a:lvl5pPr>
              <a:defRPr sz="13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5B410D8-140D-4027-BE5D-D2E3A8B36AFB}" type="datetimeFigureOut">
              <a:rPr lang="en-US" smtClean="0"/>
              <a:t>11/2/2014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A1904A-62C8-460E-9630-22B9079D927D}" type="slidenum">
              <a:rPr lang="en-US" smtClean="0"/>
              <a:t>‹#›</a:t>
            </a:fld>
            <a:endParaRPr lang="en-US"/>
          </a:p>
        </p:txBody>
      </p:sp>
      <p:sp>
        <p:nvSpPr>
          <p:cNvPr id="10" name="Picture Placeholder 9"/>
          <p:cNvSpPr>
            <a:spLocks noGrp="1"/>
          </p:cNvSpPr>
          <p:nvPr>
            <p:ph type="pic" idx="1"/>
          </p:nvPr>
        </p:nvSpPr>
        <p:spPr>
          <a:xfrm>
            <a:off x="1061891" y="1388003"/>
            <a:ext cx="6729984"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48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3045440" y="0"/>
            <a:ext cx="158496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lIns="135852" tIns="67926" rIns="135852" bIns="67926" anchor="ctr"/>
          <a:lstStyle>
            <a:extLst/>
          </a:lstStyle>
          <a:p>
            <a:pPr algn="ctr" eaLnBrk="1" latinLnBrk="0" hangingPunct="1"/>
            <a:endParaRPr kumimoji="0" lang="en-US"/>
          </a:p>
        </p:txBody>
      </p:sp>
      <p:sp>
        <p:nvSpPr>
          <p:cNvPr id="3" name="Title Placeholder 2"/>
          <p:cNvSpPr>
            <a:spLocks noGrp="1"/>
          </p:cNvSpPr>
          <p:nvPr>
            <p:ph type="title"/>
          </p:nvPr>
        </p:nvSpPr>
        <p:spPr>
          <a:xfrm>
            <a:off x="731520" y="426720"/>
            <a:ext cx="11582400" cy="1524000"/>
          </a:xfrm>
          <a:prstGeom prst="rect">
            <a:avLst/>
          </a:prstGeom>
        </p:spPr>
        <p:txBody>
          <a:bodyPr vert="horz" lIns="67926" tIns="0" rIns="67926"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731520" y="2145888"/>
            <a:ext cx="11582400" cy="6461760"/>
          </a:xfrm>
          <a:prstGeom prst="rect">
            <a:avLst/>
          </a:prstGeom>
        </p:spPr>
        <p:txBody>
          <a:bodyPr vert="horz" lIns="135852" tIns="67926" rIns="135852" bIns="67926">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6793498" y="8743928"/>
            <a:ext cx="3203942" cy="302536"/>
          </a:xfrm>
          <a:prstGeom prst="rect">
            <a:avLst/>
          </a:prstGeom>
        </p:spPr>
        <p:txBody>
          <a:bodyPr vert="horz" lIns="135852" tIns="0" rIns="135852" bIns="0" anchor="b"/>
          <a:lstStyle>
            <a:lvl1pPr algn="l" eaLnBrk="1" latinLnBrk="0" hangingPunct="1">
              <a:defRPr kumimoji="0" sz="1500">
                <a:solidFill>
                  <a:schemeClr val="tx2"/>
                </a:solidFill>
              </a:defRPr>
            </a:lvl1pPr>
            <a:extLst/>
          </a:lstStyle>
          <a:p>
            <a:fld id="{F5B410D8-140D-4027-BE5D-D2E3A8B36AFB}" type="datetimeFigureOut">
              <a:rPr lang="en-US" smtClean="0"/>
              <a:t>11/2/2014</a:t>
            </a:fld>
            <a:endParaRPr lang="en-US"/>
          </a:p>
        </p:txBody>
      </p:sp>
      <p:sp>
        <p:nvSpPr>
          <p:cNvPr id="4" name="Footer Placeholder 3"/>
          <p:cNvSpPr>
            <a:spLocks noGrp="1"/>
          </p:cNvSpPr>
          <p:nvPr>
            <p:ph type="ftr" sz="quarter" idx="3"/>
          </p:nvPr>
        </p:nvSpPr>
        <p:spPr>
          <a:xfrm>
            <a:off x="731520" y="8743928"/>
            <a:ext cx="5852160" cy="304800"/>
          </a:xfrm>
          <a:prstGeom prst="rect">
            <a:avLst/>
          </a:prstGeom>
        </p:spPr>
        <p:txBody>
          <a:bodyPr vert="horz" lIns="135852" tIns="0" rIns="135852" bIns="0" anchor="b"/>
          <a:lstStyle>
            <a:lvl1pPr algn="r" eaLnBrk="1" latinLnBrk="0" hangingPunct="1">
              <a:defRPr kumimoji="0" sz="1500">
                <a:solidFill>
                  <a:schemeClr val="tx2"/>
                </a:solidFill>
              </a:defRPr>
            </a:lvl1pPr>
            <a:extLst/>
          </a:lstStyle>
          <a:p>
            <a:endParaRPr lang="en-US"/>
          </a:p>
        </p:txBody>
      </p:sp>
      <p:sp>
        <p:nvSpPr>
          <p:cNvPr id="16" name="Slide Number Placeholder 15"/>
          <p:cNvSpPr>
            <a:spLocks noGrp="1"/>
          </p:cNvSpPr>
          <p:nvPr>
            <p:ph type="sldNum" sz="quarter" idx="4"/>
          </p:nvPr>
        </p:nvSpPr>
        <p:spPr>
          <a:xfrm>
            <a:off x="10002317" y="8741664"/>
            <a:ext cx="941338" cy="304800"/>
          </a:xfrm>
          <a:prstGeom prst="rect">
            <a:avLst/>
          </a:prstGeom>
        </p:spPr>
        <p:txBody>
          <a:bodyPr vert="horz" lIns="0" tIns="0" rIns="0" bIns="0" anchor="b"/>
          <a:lstStyle>
            <a:lvl1pPr algn="r" eaLnBrk="1" latinLnBrk="0" hangingPunct="1">
              <a:defRPr kumimoji="0" sz="1600">
                <a:solidFill>
                  <a:schemeClr val="tx2"/>
                </a:solidFill>
              </a:defRPr>
            </a:lvl1pPr>
            <a:extLst/>
          </a:lstStyle>
          <a:p>
            <a:fld id="{5DA1904A-62C8-460E-9630-22B9079D92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6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407557" indent="-407557" algn="l" rtl="0" eaLnBrk="1" latinLnBrk="0" hangingPunct="1">
        <a:spcBef>
          <a:spcPts val="891"/>
        </a:spcBef>
        <a:buClr>
          <a:schemeClr val="tx2"/>
        </a:buClr>
        <a:buSzPct val="73000"/>
        <a:buFont typeface="Wingdings 2"/>
        <a:buChar char=""/>
        <a:defRPr kumimoji="0" sz="3900" kern="1200" baseline="0">
          <a:solidFill>
            <a:schemeClr val="tx1"/>
          </a:solidFill>
          <a:latin typeface="+mn-lt"/>
          <a:ea typeface="+mn-ea"/>
          <a:cs typeface="+mn-cs"/>
        </a:defRPr>
      </a:lvl1pPr>
      <a:lvl2pPr marL="774359" indent="-339631" algn="l" rtl="0" eaLnBrk="1" latinLnBrk="0" hangingPunct="1">
        <a:spcBef>
          <a:spcPts val="743"/>
        </a:spcBef>
        <a:buClr>
          <a:schemeClr val="accent4"/>
        </a:buClr>
        <a:buSzPct val="80000"/>
        <a:buFont typeface="Wingdings 2"/>
        <a:buChar char=""/>
        <a:defRPr kumimoji="0" sz="3400" kern="1200">
          <a:solidFill>
            <a:schemeClr val="tx1">
              <a:tint val="85000"/>
            </a:schemeClr>
          </a:solidFill>
          <a:latin typeface="+mn-lt"/>
          <a:ea typeface="+mn-ea"/>
          <a:cs typeface="+mn-cs"/>
        </a:defRPr>
      </a:lvl2pPr>
      <a:lvl3pPr marL="1127575" indent="-339631" algn="l" rtl="0" eaLnBrk="1" latinLnBrk="0" hangingPunct="1">
        <a:spcBef>
          <a:spcPts val="594"/>
        </a:spcBef>
        <a:buClr>
          <a:schemeClr val="accent4"/>
        </a:buClr>
        <a:buSzPct val="60000"/>
        <a:buFont typeface="Wingdings"/>
        <a:buChar char=""/>
        <a:defRPr kumimoji="0" sz="3000" kern="1200">
          <a:solidFill>
            <a:schemeClr val="tx1"/>
          </a:solidFill>
          <a:latin typeface="+mn-lt"/>
          <a:ea typeface="+mn-ea"/>
          <a:cs typeface="+mn-cs"/>
        </a:defRPr>
      </a:lvl3pPr>
      <a:lvl4pPr marL="1494376" indent="-339631" algn="l" rtl="0" eaLnBrk="1" latinLnBrk="0" hangingPunct="1">
        <a:spcBef>
          <a:spcPct val="20000"/>
        </a:spcBef>
        <a:buClr>
          <a:schemeClr val="accent4"/>
        </a:buClr>
        <a:buSzPct val="80000"/>
        <a:buFont typeface="Wingdings 2"/>
        <a:buChar char=""/>
        <a:defRPr kumimoji="0" sz="3000" kern="1200">
          <a:solidFill>
            <a:schemeClr val="tx1">
              <a:tint val="85000"/>
            </a:schemeClr>
          </a:solidFill>
          <a:latin typeface="+mn-lt"/>
          <a:ea typeface="+mn-ea"/>
          <a:cs typeface="+mn-cs"/>
        </a:defRPr>
      </a:lvl4pPr>
      <a:lvl5pPr marL="1901934" indent="-339631" algn="l" rtl="0" eaLnBrk="1" latinLnBrk="0" hangingPunct="1">
        <a:spcBef>
          <a:spcPts val="594"/>
        </a:spcBef>
        <a:buClr>
          <a:schemeClr val="accent4"/>
        </a:buClr>
        <a:buSzPct val="70000"/>
        <a:buFont typeface="Wingdings"/>
        <a:buChar char=""/>
        <a:defRPr kumimoji="0" sz="2700" kern="1200">
          <a:solidFill>
            <a:schemeClr val="tx1"/>
          </a:solidFill>
          <a:latin typeface="+mn-lt"/>
          <a:ea typeface="+mn-ea"/>
          <a:cs typeface="+mn-cs"/>
        </a:defRPr>
      </a:lvl5pPr>
      <a:lvl6pPr marL="2187224" indent="-271705" algn="l" rtl="0" eaLnBrk="1" latinLnBrk="0" hangingPunct="1">
        <a:spcBef>
          <a:spcPts val="594"/>
        </a:spcBef>
        <a:buClr>
          <a:schemeClr val="accent4"/>
        </a:buClr>
        <a:buSzPct val="80000"/>
        <a:buFont typeface="Wingdings 2"/>
        <a:buChar char=""/>
        <a:defRPr kumimoji="0" sz="2700" kern="1200">
          <a:solidFill>
            <a:schemeClr val="tx1">
              <a:tint val="85000"/>
            </a:schemeClr>
          </a:solidFill>
          <a:latin typeface="+mn-lt"/>
          <a:ea typeface="+mn-ea"/>
          <a:cs typeface="+mn-cs"/>
        </a:defRPr>
      </a:lvl6pPr>
      <a:lvl7pPr marL="2486099" indent="-271705" algn="l" rtl="0" eaLnBrk="1" latinLnBrk="0" hangingPunct="1">
        <a:spcBef>
          <a:spcPct val="20000"/>
        </a:spcBef>
        <a:buClr>
          <a:schemeClr val="accent4"/>
        </a:buClr>
        <a:buSzPct val="80000"/>
        <a:buFont typeface="Wingdings 2"/>
        <a:buChar char=""/>
        <a:defRPr kumimoji="0" sz="2400" kern="1200" baseline="0">
          <a:solidFill>
            <a:schemeClr val="tx1"/>
          </a:solidFill>
          <a:latin typeface="+mn-lt"/>
          <a:ea typeface="+mn-ea"/>
          <a:cs typeface="+mn-cs"/>
        </a:defRPr>
      </a:lvl7pPr>
      <a:lvl8pPr marL="2744219" indent="-271705" algn="l" rtl="0" eaLnBrk="1" latinLnBrk="0" hangingPunct="1">
        <a:spcBef>
          <a:spcPts val="446"/>
        </a:spcBef>
        <a:buClr>
          <a:schemeClr val="accent4"/>
        </a:buClr>
        <a:buSzPct val="100000"/>
        <a:buChar char="•"/>
        <a:defRPr kumimoji="0" sz="2400" kern="1200" baseline="0">
          <a:solidFill>
            <a:schemeClr val="tx1">
              <a:tint val="85000"/>
            </a:schemeClr>
          </a:solidFill>
          <a:latin typeface="+mn-lt"/>
          <a:ea typeface="+mn-ea"/>
          <a:cs typeface="+mn-cs"/>
        </a:defRPr>
      </a:lvl8pPr>
      <a:lvl9pPr marL="3056679" indent="-271705" algn="l" rtl="0" eaLnBrk="1" latinLnBrk="0" hangingPunct="1">
        <a:spcBef>
          <a:spcPct val="20000"/>
        </a:spcBef>
        <a:buClr>
          <a:schemeClr val="accent4"/>
        </a:buClr>
        <a:buSzPct val="100000"/>
        <a:buFont typeface="Wingdings"/>
        <a:buChar char="§"/>
        <a:defRPr kumimoji="0" sz="21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79262" algn="l" rtl="0" eaLnBrk="1" latinLnBrk="0" hangingPunct="1">
        <a:defRPr kumimoji="0" kern="1200">
          <a:solidFill>
            <a:schemeClr val="tx1"/>
          </a:solidFill>
          <a:latin typeface="+mn-lt"/>
          <a:ea typeface="+mn-ea"/>
          <a:cs typeface="+mn-cs"/>
        </a:defRPr>
      </a:lvl2pPr>
      <a:lvl3pPr marL="1358524" algn="l" rtl="0" eaLnBrk="1" latinLnBrk="0" hangingPunct="1">
        <a:defRPr kumimoji="0" kern="1200">
          <a:solidFill>
            <a:schemeClr val="tx1"/>
          </a:solidFill>
          <a:latin typeface="+mn-lt"/>
          <a:ea typeface="+mn-ea"/>
          <a:cs typeface="+mn-cs"/>
        </a:defRPr>
      </a:lvl3pPr>
      <a:lvl4pPr marL="2037786" algn="l" rtl="0" eaLnBrk="1" latinLnBrk="0" hangingPunct="1">
        <a:defRPr kumimoji="0" kern="1200">
          <a:solidFill>
            <a:schemeClr val="tx1"/>
          </a:solidFill>
          <a:latin typeface="+mn-lt"/>
          <a:ea typeface="+mn-ea"/>
          <a:cs typeface="+mn-cs"/>
        </a:defRPr>
      </a:lvl4pPr>
      <a:lvl5pPr marL="2717048" algn="l" rtl="0" eaLnBrk="1" latinLnBrk="0" hangingPunct="1">
        <a:defRPr kumimoji="0" kern="1200">
          <a:solidFill>
            <a:schemeClr val="tx1"/>
          </a:solidFill>
          <a:latin typeface="+mn-lt"/>
          <a:ea typeface="+mn-ea"/>
          <a:cs typeface="+mn-cs"/>
        </a:defRPr>
      </a:lvl5pPr>
      <a:lvl6pPr marL="3396310" algn="l" rtl="0" eaLnBrk="1" latinLnBrk="0" hangingPunct="1">
        <a:defRPr kumimoji="0" kern="1200">
          <a:solidFill>
            <a:schemeClr val="tx1"/>
          </a:solidFill>
          <a:latin typeface="+mn-lt"/>
          <a:ea typeface="+mn-ea"/>
          <a:cs typeface="+mn-cs"/>
        </a:defRPr>
      </a:lvl6pPr>
      <a:lvl7pPr marL="4075572" algn="l" rtl="0" eaLnBrk="1" latinLnBrk="0" hangingPunct="1">
        <a:defRPr kumimoji="0" kern="1200">
          <a:solidFill>
            <a:schemeClr val="tx1"/>
          </a:solidFill>
          <a:latin typeface="+mn-lt"/>
          <a:ea typeface="+mn-ea"/>
          <a:cs typeface="+mn-cs"/>
        </a:defRPr>
      </a:lvl7pPr>
      <a:lvl8pPr marL="4754834" algn="l" rtl="0" eaLnBrk="1" latinLnBrk="0" hangingPunct="1">
        <a:defRPr kumimoji="0" kern="1200">
          <a:solidFill>
            <a:schemeClr val="tx1"/>
          </a:solidFill>
          <a:latin typeface="+mn-lt"/>
          <a:ea typeface="+mn-ea"/>
          <a:cs typeface="+mn-cs"/>
        </a:defRPr>
      </a:lvl8pPr>
      <a:lvl9pPr marL="5434096"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13335000" cy="1295400"/>
          </a:xfrm>
        </p:spPr>
        <p:txBody>
          <a:bodyPr/>
          <a:lstStyle/>
          <a:p>
            <a:pPr algn="ctr"/>
            <a:r>
              <a:rPr lang="en-US" sz="7200" dirty="0" smtClean="0"/>
              <a:t>Hymns for our worship</a:t>
            </a:r>
            <a:endParaRPr lang="en-US" sz="7200" dirty="0"/>
          </a:p>
        </p:txBody>
      </p:sp>
      <p:sp>
        <p:nvSpPr>
          <p:cNvPr id="3" name="Subtitle 2"/>
          <p:cNvSpPr>
            <a:spLocks noGrp="1"/>
          </p:cNvSpPr>
          <p:nvPr>
            <p:ph type="subTitle" idx="1"/>
          </p:nvPr>
        </p:nvSpPr>
        <p:spPr>
          <a:xfrm>
            <a:off x="914400" y="2286000"/>
            <a:ext cx="12636353" cy="6400800"/>
          </a:xfrm>
        </p:spPr>
        <p:txBody>
          <a:bodyPr>
            <a:normAutofit/>
          </a:bodyPr>
          <a:lstStyle/>
          <a:p>
            <a:pPr algn="l"/>
            <a:endParaRPr lang="en-US" sz="5400" dirty="0" smtClean="0"/>
          </a:p>
        </p:txBody>
      </p:sp>
    </p:spTree>
    <p:extLst>
      <p:ext uri="{BB962C8B-B14F-4D97-AF65-F5344CB8AC3E}">
        <p14:creationId xmlns:p14="http://schemas.microsoft.com/office/powerpoint/2010/main" val="244060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are a helpmeet (Gen 2:18</a:t>
            </a:r>
            <a:r>
              <a:rPr lang="en-US" dirty="0" smtClean="0"/>
              <a:t>)</a:t>
            </a:r>
          </a:p>
          <a:p>
            <a:pPr lvl="1"/>
            <a:r>
              <a:rPr lang="en-US" dirty="0" smtClean="0"/>
              <a:t>Helper </a:t>
            </a:r>
            <a:r>
              <a:rPr lang="en-US" dirty="0"/>
              <a:t>not a </a:t>
            </a:r>
            <a:r>
              <a:rPr lang="en-US" dirty="0" smtClean="0"/>
              <a:t>hinder</a:t>
            </a:r>
          </a:p>
          <a:p>
            <a:r>
              <a:rPr lang="en-US" dirty="0" smtClean="0"/>
              <a:t>Wives who </a:t>
            </a:r>
            <a:r>
              <a:rPr lang="en-US" dirty="0"/>
              <a:t>honor them (Esther 1:20; </a:t>
            </a:r>
            <a:r>
              <a:rPr lang="en-US" dirty="0" err="1"/>
              <a:t>Eph</a:t>
            </a:r>
            <a:r>
              <a:rPr lang="en-US" dirty="0"/>
              <a:t> 5:33</a:t>
            </a:r>
            <a:r>
              <a:rPr lang="en-US" dirty="0" smtClean="0"/>
              <a:t>)</a:t>
            </a:r>
          </a:p>
          <a:p>
            <a:r>
              <a:rPr lang="en-US" dirty="0" smtClean="0"/>
              <a:t>Wives who </a:t>
            </a:r>
            <a:r>
              <a:rPr lang="en-US" dirty="0"/>
              <a:t>are a crown to them (Prov. </a:t>
            </a:r>
            <a:r>
              <a:rPr lang="en-US" dirty="0" smtClean="0"/>
              <a:t>12:4) </a:t>
            </a:r>
          </a:p>
          <a:p>
            <a:pPr lvl="1"/>
            <a:r>
              <a:rPr lang="en-US" dirty="0" smtClean="0"/>
              <a:t>A </a:t>
            </a:r>
            <a:r>
              <a:rPr lang="en-US" dirty="0"/>
              <a:t>virtuous woman </a:t>
            </a:r>
            <a:r>
              <a:rPr lang="en-US" dirty="0" smtClean="0"/>
              <a:t>(Prov. 31:10ff)</a:t>
            </a:r>
          </a:p>
        </p:txBody>
      </p:sp>
    </p:spTree>
    <p:extLst>
      <p:ext uri="{BB962C8B-B14F-4D97-AF65-F5344CB8AC3E}">
        <p14:creationId xmlns:p14="http://schemas.microsoft.com/office/powerpoint/2010/main" val="5940492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Proverbs 12:4</a:t>
            </a:r>
            <a:endParaRPr lang="en-US" dirty="0"/>
          </a:p>
        </p:txBody>
      </p:sp>
      <p:sp>
        <p:nvSpPr>
          <p:cNvPr id="3" name="Content Placeholder 2"/>
          <p:cNvSpPr>
            <a:spLocks noGrp="1"/>
          </p:cNvSpPr>
          <p:nvPr>
            <p:ph idx="1"/>
          </p:nvPr>
        </p:nvSpPr>
        <p:spPr/>
        <p:txBody>
          <a:bodyPr/>
          <a:lstStyle/>
          <a:p>
            <a:r>
              <a:rPr lang="en-US" sz="6600" dirty="0" smtClean="0"/>
              <a:t>A </a:t>
            </a:r>
            <a:r>
              <a:rPr lang="en-US" sz="6600" dirty="0"/>
              <a:t>virtuous woman </a:t>
            </a:r>
            <a:r>
              <a:rPr lang="en-US" sz="6600" i="1" dirty="0"/>
              <a:t>is</a:t>
            </a:r>
            <a:r>
              <a:rPr lang="en-US" sz="6600" dirty="0"/>
              <a:t> a crown to her husband: but she that </a:t>
            </a:r>
            <a:r>
              <a:rPr lang="en-US" sz="6600" dirty="0" err="1"/>
              <a:t>maketh</a:t>
            </a:r>
            <a:r>
              <a:rPr lang="en-US" sz="6600" dirty="0"/>
              <a:t> ashamed </a:t>
            </a:r>
            <a:r>
              <a:rPr lang="en-US" sz="6600" i="1" dirty="0"/>
              <a:t>is</a:t>
            </a:r>
            <a:r>
              <a:rPr lang="en-US" sz="6600" dirty="0"/>
              <a:t> as rottenness in his bones</a:t>
            </a:r>
            <a:r>
              <a:rPr lang="en-US" sz="6600" dirty="0" smtClean="0"/>
              <a:t>.</a:t>
            </a:r>
            <a:endParaRPr lang="en-US" sz="6600" dirty="0"/>
          </a:p>
        </p:txBody>
      </p:sp>
    </p:spTree>
    <p:extLst>
      <p:ext uri="{BB962C8B-B14F-4D97-AF65-F5344CB8AC3E}">
        <p14:creationId xmlns:p14="http://schemas.microsoft.com/office/powerpoint/2010/main" val="3053672948"/>
      </p:ext>
    </p:extLst>
  </p:cSld>
  <p:clrMapOvr>
    <a:masterClrMapping/>
  </p:clrMapOvr>
  <p:transition spd="slow">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Proverbs 31:10-31</a:t>
            </a:r>
            <a:endParaRPr lang="en-US" dirty="0"/>
          </a:p>
        </p:txBody>
      </p:sp>
      <p:sp>
        <p:nvSpPr>
          <p:cNvPr id="3" name="Content Placeholder 2"/>
          <p:cNvSpPr>
            <a:spLocks noGrp="1"/>
          </p:cNvSpPr>
          <p:nvPr>
            <p:ph idx="1"/>
          </p:nvPr>
        </p:nvSpPr>
        <p:spPr/>
        <p:txBody>
          <a:bodyPr>
            <a:normAutofit/>
          </a:bodyPr>
          <a:lstStyle/>
          <a:p>
            <a:r>
              <a:rPr lang="en-US" dirty="0" smtClean="0"/>
              <a:t>Who </a:t>
            </a:r>
            <a:r>
              <a:rPr lang="en-US" dirty="0"/>
              <a:t>can find a virtuous woman? for her price </a:t>
            </a:r>
            <a:r>
              <a:rPr lang="en-US" i="1" dirty="0"/>
              <a:t>is</a:t>
            </a:r>
            <a:r>
              <a:rPr lang="en-US" dirty="0"/>
              <a:t> far above rubies.  (11)  The heart of her husband doth safely trust in her, so that he shall have no need of spoil.  (12)  She will do him good and not evil all the days of her life.  (13)  She </a:t>
            </a:r>
            <a:r>
              <a:rPr lang="en-US" dirty="0" err="1"/>
              <a:t>seeketh</a:t>
            </a:r>
            <a:r>
              <a:rPr lang="en-US" dirty="0"/>
              <a:t> wool, and flax, and </a:t>
            </a:r>
            <a:r>
              <a:rPr lang="en-US" dirty="0" err="1"/>
              <a:t>worketh</a:t>
            </a:r>
            <a:r>
              <a:rPr lang="en-US" dirty="0"/>
              <a:t> willingly with her hands.  (14)  She is like the merchants' ships; she </a:t>
            </a:r>
            <a:r>
              <a:rPr lang="en-US" dirty="0" err="1"/>
              <a:t>bringeth</a:t>
            </a:r>
            <a:r>
              <a:rPr lang="en-US" dirty="0"/>
              <a:t> her food from </a:t>
            </a:r>
            <a:r>
              <a:rPr lang="en-US" dirty="0" smtClean="0"/>
              <a:t>afar.</a:t>
            </a:r>
            <a:endParaRPr lang="en-US" dirty="0"/>
          </a:p>
        </p:txBody>
      </p:sp>
    </p:spTree>
    <p:extLst>
      <p:ext uri="{BB962C8B-B14F-4D97-AF65-F5344CB8AC3E}">
        <p14:creationId xmlns:p14="http://schemas.microsoft.com/office/powerpoint/2010/main" val="3255955110"/>
      </p:ext>
    </p:extLst>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Proverbs 31:10-31</a:t>
            </a:r>
          </a:p>
        </p:txBody>
      </p:sp>
      <p:sp>
        <p:nvSpPr>
          <p:cNvPr id="3" name="Content Placeholder 2"/>
          <p:cNvSpPr>
            <a:spLocks noGrp="1"/>
          </p:cNvSpPr>
          <p:nvPr>
            <p:ph idx="1"/>
          </p:nvPr>
        </p:nvSpPr>
        <p:spPr/>
        <p:txBody>
          <a:bodyPr>
            <a:normAutofit/>
          </a:bodyPr>
          <a:lstStyle/>
          <a:p>
            <a:r>
              <a:rPr lang="en-US" dirty="0" smtClean="0"/>
              <a:t>(</a:t>
            </a:r>
            <a:r>
              <a:rPr lang="en-US" dirty="0"/>
              <a:t>15)  She </a:t>
            </a:r>
            <a:r>
              <a:rPr lang="en-US" dirty="0" err="1"/>
              <a:t>riseth</a:t>
            </a:r>
            <a:r>
              <a:rPr lang="en-US" dirty="0"/>
              <a:t> also while it is yet night, and </a:t>
            </a:r>
            <a:r>
              <a:rPr lang="en-US" dirty="0" err="1"/>
              <a:t>giveth</a:t>
            </a:r>
            <a:r>
              <a:rPr lang="en-US" dirty="0"/>
              <a:t> meat to her household, and a portion to her maidens.  (16)  She </a:t>
            </a:r>
            <a:r>
              <a:rPr lang="en-US" dirty="0" err="1"/>
              <a:t>considereth</a:t>
            </a:r>
            <a:r>
              <a:rPr lang="en-US" dirty="0"/>
              <a:t> a field, and </a:t>
            </a:r>
            <a:r>
              <a:rPr lang="en-US" dirty="0" err="1"/>
              <a:t>buyeth</a:t>
            </a:r>
            <a:r>
              <a:rPr lang="en-US" dirty="0"/>
              <a:t> it: with the fruit of her hands she </a:t>
            </a:r>
            <a:r>
              <a:rPr lang="en-US" dirty="0" err="1"/>
              <a:t>planteth</a:t>
            </a:r>
            <a:r>
              <a:rPr lang="en-US" dirty="0"/>
              <a:t> a vineyard.  (17)  She </a:t>
            </a:r>
            <a:r>
              <a:rPr lang="en-US" dirty="0" err="1"/>
              <a:t>girdeth</a:t>
            </a:r>
            <a:r>
              <a:rPr lang="en-US" dirty="0"/>
              <a:t> her loins with strength, and </a:t>
            </a:r>
            <a:r>
              <a:rPr lang="en-US" dirty="0" err="1"/>
              <a:t>strengtheneth</a:t>
            </a:r>
            <a:r>
              <a:rPr lang="en-US" dirty="0"/>
              <a:t> her arms.  (18)  She </a:t>
            </a:r>
            <a:r>
              <a:rPr lang="en-US" dirty="0" err="1"/>
              <a:t>perceiveth</a:t>
            </a:r>
            <a:r>
              <a:rPr lang="en-US" dirty="0"/>
              <a:t> that her merchandise </a:t>
            </a:r>
            <a:r>
              <a:rPr lang="en-US" i="1" dirty="0"/>
              <a:t>is</a:t>
            </a:r>
            <a:r>
              <a:rPr lang="en-US" dirty="0"/>
              <a:t> good: her candle </a:t>
            </a:r>
            <a:r>
              <a:rPr lang="en-US" dirty="0" err="1"/>
              <a:t>goeth</a:t>
            </a:r>
            <a:r>
              <a:rPr lang="en-US" dirty="0"/>
              <a:t> not out by </a:t>
            </a:r>
            <a:r>
              <a:rPr lang="en-US" dirty="0" smtClean="0"/>
              <a:t>night.</a:t>
            </a:r>
            <a:endParaRPr lang="en-US" dirty="0"/>
          </a:p>
        </p:txBody>
      </p:sp>
    </p:spTree>
    <p:extLst>
      <p:ext uri="{BB962C8B-B14F-4D97-AF65-F5344CB8AC3E}">
        <p14:creationId xmlns:p14="http://schemas.microsoft.com/office/powerpoint/2010/main" val="836985753"/>
      </p:ext>
    </p:extLst>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Proverbs 31:10-31</a:t>
            </a:r>
          </a:p>
        </p:txBody>
      </p:sp>
      <p:sp>
        <p:nvSpPr>
          <p:cNvPr id="3" name="Content Placeholder 2"/>
          <p:cNvSpPr>
            <a:spLocks noGrp="1"/>
          </p:cNvSpPr>
          <p:nvPr>
            <p:ph idx="1"/>
          </p:nvPr>
        </p:nvSpPr>
        <p:spPr/>
        <p:txBody>
          <a:bodyPr>
            <a:normAutofit/>
          </a:bodyPr>
          <a:lstStyle/>
          <a:p>
            <a:r>
              <a:rPr lang="en-US" dirty="0" smtClean="0"/>
              <a:t>(</a:t>
            </a:r>
            <a:r>
              <a:rPr lang="en-US" dirty="0"/>
              <a:t>19)  She </a:t>
            </a:r>
            <a:r>
              <a:rPr lang="en-US" dirty="0" err="1"/>
              <a:t>layeth</a:t>
            </a:r>
            <a:r>
              <a:rPr lang="en-US" dirty="0"/>
              <a:t> her hands to the spindle, and her hands hold the distaff.  (20)  She </a:t>
            </a:r>
            <a:r>
              <a:rPr lang="en-US" dirty="0" err="1"/>
              <a:t>stretcheth</a:t>
            </a:r>
            <a:r>
              <a:rPr lang="en-US" dirty="0"/>
              <a:t> out her hand to the poor; yea, she </a:t>
            </a:r>
            <a:r>
              <a:rPr lang="en-US" dirty="0" err="1"/>
              <a:t>reacheth</a:t>
            </a:r>
            <a:r>
              <a:rPr lang="en-US" dirty="0"/>
              <a:t> forth her hands to the needy.  (21)  She is not afraid of the snow for her household: for all her household </a:t>
            </a:r>
            <a:r>
              <a:rPr lang="en-US" i="1" dirty="0"/>
              <a:t>are</a:t>
            </a:r>
            <a:r>
              <a:rPr lang="en-US" dirty="0"/>
              <a:t> clothed with scarlet.  (22)  She </a:t>
            </a:r>
            <a:r>
              <a:rPr lang="en-US" dirty="0" err="1"/>
              <a:t>maketh</a:t>
            </a:r>
            <a:r>
              <a:rPr lang="en-US" dirty="0"/>
              <a:t> herself coverings of tapestry; her clothing </a:t>
            </a:r>
            <a:r>
              <a:rPr lang="en-US" i="1" dirty="0"/>
              <a:t>is</a:t>
            </a:r>
            <a:r>
              <a:rPr lang="en-US" dirty="0"/>
              <a:t> silk and purple.  </a:t>
            </a:r>
          </a:p>
        </p:txBody>
      </p:sp>
    </p:spTree>
    <p:extLst>
      <p:ext uri="{BB962C8B-B14F-4D97-AF65-F5344CB8AC3E}">
        <p14:creationId xmlns:p14="http://schemas.microsoft.com/office/powerpoint/2010/main" val="379164192"/>
      </p:ext>
    </p:extLst>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Proverbs 31:10-31</a:t>
            </a:r>
          </a:p>
        </p:txBody>
      </p:sp>
      <p:sp>
        <p:nvSpPr>
          <p:cNvPr id="3" name="Content Placeholder 2"/>
          <p:cNvSpPr>
            <a:spLocks noGrp="1"/>
          </p:cNvSpPr>
          <p:nvPr>
            <p:ph idx="1"/>
          </p:nvPr>
        </p:nvSpPr>
        <p:spPr/>
        <p:txBody>
          <a:bodyPr>
            <a:normAutofit/>
          </a:bodyPr>
          <a:lstStyle/>
          <a:p>
            <a:r>
              <a:rPr lang="en-US" dirty="0"/>
              <a:t>(23)  Her husband is known in the gates, when he </a:t>
            </a:r>
            <a:r>
              <a:rPr lang="en-US" dirty="0" err="1"/>
              <a:t>sitteth</a:t>
            </a:r>
            <a:r>
              <a:rPr lang="en-US" dirty="0"/>
              <a:t> among the elders of the land.  (24)  She </a:t>
            </a:r>
            <a:r>
              <a:rPr lang="en-US" dirty="0" err="1"/>
              <a:t>maketh</a:t>
            </a:r>
            <a:r>
              <a:rPr lang="en-US" dirty="0"/>
              <a:t> fine linen, and </a:t>
            </a:r>
            <a:r>
              <a:rPr lang="en-US" dirty="0" err="1"/>
              <a:t>selleth</a:t>
            </a:r>
            <a:r>
              <a:rPr lang="en-US" dirty="0"/>
              <a:t> </a:t>
            </a:r>
            <a:r>
              <a:rPr lang="en-US" i="1" dirty="0"/>
              <a:t>it;</a:t>
            </a:r>
            <a:r>
              <a:rPr lang="en-US" dirty="0"/>
              <a:t> and </a:t>
            </a:r>
            <a:r>
              <a:rPr lang="en-US" dirty="0" err="1"/>
              <a:t>delivereth</a:t>
            </a:r>
            <a:r>
              <a:rPr lang="en-US" dirty="0"/>
              <a:t> girdles unto the merchant.  (25)  Strength and </a:t>
            </a:r>
            <a:r>
              <a:rPr lang="en-US" dirty="0" err="1"/>
              <a:t>honour</a:t>
            </a:r>
            <a:r>
              <a:rPr lang="en-US" dirty="0"/>
              <a:t> </a:t>
            </a:r>
            <a:r>
              <a:rPr lang="en-US" i="1" dirty="0"/>
              <a:t>are</a:t>
            </a:r>
            <a:r>
              <a:rPr lang="en-US" dirty="0"/>
              <a:t> her clothing; and she shall rejoice in time to come.  (26)  She </a:t>
            </a:r>
            <a:r>
              <a:rPr lang="en-US" dirty="0" err="1"/>
              <a:t>openeth</a:t>
            </a:r>
            <a:r>
              <a:rPr lang="en-US" dirty="0"/>
              <a:t> her mouth with wisdom; and in her tongue </a:t>
            </a:r>
            <a:r>
              <a:rPr lang="en-US" i="1" dirty="0"/>
              <a:t>is</a:t>
            </a:r>
            <a:r>
              <a:rPr lang="en-US" dirty="0"/>
              <a:t> the law of kindness.  </a:t>
            </a:r>
          </a:p>
        </p:txBody>
      </p:sp>
    </p:spTree>
    <p:extLst>
      <p:ext uri="{BB962C8B-B14F-4D97-AF65-F5344CB8AC3E}">
        <p14:creationId xmlns:p14="http://schemas.microsoft.com/office/powerpoint/2010/main" val="1518345221"/>
      </p:ext>
    </p:extLst>
  </p:cSld>
  <p:clrMapOvr>
    <a:masterClrMapping/>
  </p:clrMapOvr>
  <p:transition spd="slow">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Proverbs 31:10-31</a:t>
            </a:r>
          </a:p>
        </p:txBody>
      </p:sp>
      <p:sp>
        <p:nvSpPr>
          <p:cNvPr id="3" name="Content Placeholder 2"/>
          <p:cNvSpPr>
            <a:spLocks noGrp="1"/>
          </p:cNvSpPr>
          <p:nvPr>
            <p:ph idx="1"/>
          </p:nvPr>
        </p:nvSpPr>
        <p:spPr/>
        <p:txBody>
          <a:bodyPr/>
          <a:lstStyle/>
          <a:p>
            <a:r>
              <a:rPr lang="en-US" dirty="0"/>
              <a:t>(27)  She </a:t>
            </a:r>
            <a:r>
              <a:rPr lang="en-US" dirty="0" err="1"/>
              <a:t>looketh</a:t>
            </a:r>
            <a:r>
              <a:rPr lang="en-US" dirty="0"/>
              <a:t> well to the ways of her household, and </a:t>
            </a:r>
            <a:r>
              <a:rPr lang="en-US" dirty="0" err="1"/>
              <a:t>eateth</a:t>
            </a:r>
            <a:r>
              <a:rPr lang="en-US" dirty="0"/>
              <a:t> not the bread of idleness.  (28)  Her children arise up, and call her blessed; her husband </a:t>
            </a:r>
            <a:r>
              <a:rPr lang="en-US" i="1" dirty="0"/>
              <a:t>also,</a:t>
            </a:r>
            <a:r>
              <a:rPr lang="en-US" dirty="0"/>
              <a:t> and he </a:t>
            </a:r>
            <a:r>
              <a:rPr lang="en-US" dirty="0" err="1"/>
              <a:t>praiseth</a:t>
            </a:r>
            <a:r>
              <a:rPr lang="en-US" dirty="0"/>
              <a:t> her.  (29)  Many daughters have done virtuously, but thou </a:t>
            </a:r>
            <a:r>
              <a:rPr lang="en-US" dirty="0" err="1"/>
              <a:t>excellest</a:t>
            </a:r>
            <a:r>
              <a:rPr lang="en-US" dirty="0"/>
              <a:t> them all.  (30)  </a:t>
            </a:r>
            <a:r>
              <a:rPr lang="en-US" dirty="0" err="1"/>
              <a:t>Favour</a:t>
            </a:r>
            <a:r>
              <a:rPr lang="en-US" dirty="0"/>
              <a:t> </a:t>
            </a:r>
            <a:r>
              <a:rPr lang="en-US" i="1" dirty="0"/>
              <a:t>is</a:t>
            </a:r>
            <a:r>
              <a:rPr lang="en-US" dirty="0"/>
              <a:t> deceitful, and beauty </a:t>
            </a:r>
            <a:r>
              <a:rPr lang="en-US" i="1" dirty="0"/>
              <a:t>is</a:t>
            </a:r>
            <a:r>
              <a:rPr lang="en-US" dirty="0"/>
              <a:t> vain: </a:t>
            </a:r>
            <a:r>
              <a:rPr lang="en-US" i="1" dirty="0"/>
              <a:t>but</a:t>
            </a:r>
            <a:r>
              <a:rPr lang="en-US" dirty="0"/>
              <a:t> a woman </a:t>
            </a:r>
            <a:r>
              <a:rPr lang="en-US" i="1" dirty="0"/>
              <a:t>that</a:t>
            </a:r>
            <a:r>
              <a:rPr lang="en-US" dirty="0"/>
              <a:t> </a:t>
            </a:r>
            <a:r>
              <a:rPr lang="en-US" dirty="0" err="1"/>
              <a:t>feareth</a:t>
            </a:r>
            <a:r>
              <a:rPr lang="en-US" dirty="0"/>
              <a:t> the LORD, she shall be praised.  (31)  Give her of the fruit of her hands; and let her own works praise her in the gates.</a:t>
            </a:r>
          </a:p>
          <a:p>
            <a:endParaRPr lang="en-US" dirty="0"/>
          </a:p>
        </p:txBody>
      </p:sp>
    </p:spTree>
    <p:extLst>
      <p:ext uri="{BB962C8B-B14F-4D97-AF65-F5344CB8AC3E}">
        <p14:creationId xmlns:p14="http://schemas.microsoft.com/office/powerpoint/2010/main" val="2882917757"/>
      </p:ext>
    </p:extLst>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are a helpmeet (Gen 2:18</a:t>
            </a:r>
            <a:r>
              <a:rPr lang="en-US" dirty="0" smtClean="0"/>
              <a:t>)</a:t>
            </a:r>
          </a:p>
          <a:p>
            <a:pPr lvl="1"/>
            <a:r>
              <a:rPr lang="en-US" dirty="0" smtClean="0"/>
              <a:t>Helper </a:t>
            </a:r>
            <a:r>
              <a:rPr lang="en-US" dirty="0"/>
              <a:t>not a </a:t>
            </a:r>
            <a:r>
              <a:rPr lang="en-US" dirty="0" smtClean="0"/>
              <a:t>hinder</a:t>
            </a:r>
          </a:p>
          <a:p>
            <a:r>
              <a:rPr lang="en-US" dirty="0" smtClean="0"/>
              <a:t>Wives who </a:t>
            </a:r>
            <a:r>
              <a:rPr lang="en-US" dirty="0"/>
              <a:t>honor them (Esther 1:20; </a:t>
            </a:r>
            <a:r>
              <a:rPr lang="en-US" dirty="0" err="1"/>
              <a:t>Eph</a:t>
            </a:r>
            <a:r>
              <a:rPr lang="en-US" dirty="0"/>
              <a:t> 5:33</a:t>
            </a:r>
            <a:r>
              <a:rPr lang="en-US" dirty="0" smtClean="0"/>
              <a:t>)</a:t>
            </a:r>
          </a:p>
          <a:p>
            <a:r>
              <a:rPr lang="en-US" dirty="0" smtClean="0"/>
              <a:t>Wives who </a:t>
            </a:r>
            <a:r>
              <a:rPr lang="en-US" dirty="0"/>
              <a:t>are a crown to them (Prov. </a:t>
            </a:r>
            <a:r>
              <a:rPr lang="en-US" dirty="0" smtClean="0"/>
              <a:t>12:4) </a:t>
            </a:r>
          </a:p>
          <a:p>
            <a:pPr lvl="1"/>
            <a:r>
              <a:rPr lang="en-US" dirty="0" smtClean="0"/>
              <a:t>A </a:t>
            </a:r>
            <a:r>
              <a:rPr lang="en-US" dirty="0"/>
              <a:t>virtuous woman </a:t>
            </a:r>
            <a:r>
              <a:rPr lang="en-US" dirty="0" smtClean="0"/>
              <a:t>(Prov. 31:10ff)</a:t>
            </a:r>
          </a:p>
          <a:p>
            <a:r>
              <a:rPr lang="en-US" dirty="0" smtClean="0"/>
              <a:t>Wives who </a:t>
            </a:r>
            <a:r>
              <a:rPr lang="en-US" dirty="0"/>
              <a:t>are prudent (Prov. 19:13-14; Prov. 14:1)</a:t>
            </a:r>
          </a:p>
        </p:txBody>
      </p:sp>
    </p:spTree>
    <p:extLst>
      <p:ext uri="{BB962C8B-B14F-4D97-AF65-F5344CB8AC3E}">
        <p14:creationId xmlns:p14="http://schemas.microsoft.com/office/powerpoint/2010/main" val="5063100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Proverbs </a:t>
            </a:r>
            <a:r>
              <a:rPr lang="en-US" dirty="0" smtClean="0"/>
              <a:t>19:13-14</a:t>
            </a:r>
            <a:endParaRPr lang="en-US" dirty="0"/>
          </a:p>
        </p:txBody>
      </p:sp>
      <p:sp>
        <p:nvSpPr>
          <p:cNvPr id="3" name="Content Placeholder 2"/>
          <p:cNvSpPr>
            <a:spLocks noGrp="1"/>
          </p:cNvSpPr>
          <p:nvPr>
            <p:ph idx="1"/>
          </p:nvPr>
        </p:nvSpPr>
        <p:spPr/>
        <p:txBody>
          <a:bodyPr>
            <a:normAutofit/>
          </a:bodyPr>
          <a:lstStyle/>
          <a:p>
            <a:r>
              <a:rPr lang="en-US" sz="4800" dirty="0" smtClean="0"/>
              <a:t>A </a:t>
            </a:r>
            <a:r>
              <a:rPr lang="en-US" sz="4800" dirty="0"/>
              <a:t>foolish son </a:t>
            </a:r>
            <a:r>
              <a:rPr lang="en-US" sz="4800" i="1" dirty="0"/>
              <a:t>is</a:t>
            </a:r>
            <a:r>
              <a:rPr lang="en-US" sz="4800" dirty="0"/>
              <a:t> the calamity of his father: and the contentions of a wife </a:t>
            </a:r>
            <a:r>
              <a:rPr lang="en-US" sz="4800" i="1" dirty="0"/>
              <a:t>are</a:t>
            </a:r>
            <a:r>
              <a:rPr lang="en-US" sz="4800" dirty="0"/>
              <a:t> a continual dropping.  (14)  House and riches </a:t>
            </a:r>
            <a:r>
              <a:rPr lang="en-US" sz="4800" i="1" dirty="0"/>
              <a:t>are</a:t>
            </a:r>
            <a:r>
              <a:rPr lang="en-US" sz="4800" dirty="0"/>
              <a:t> the inheritance of fathers: and a prudent wife </a:t>
            </a:r>
            <a:r>
              <a:rPr lang="en-US" sz="4800" i="1" dirty="0"/>
              <a:t>is</a:t>
            </a:r>
            <a:r>
              <a:rPr lang="en-US" sz="4800" dirty="0"/>
              <a:t> from the LORD</a:t>
            </a:r>
            <a:r>
              <a:rPr lang="en-US" sz="4800" dirty="0" smtClean="0"/>
              <a:t>.</a:t>
            </a:r>
            <a:endParaRPr lang="en-US" sz="4800" dirty="0"/>
          </a:p>
        </p:txBody>
      </p:sp>
    </p:spTree>
    <p:extLst>
      <p:ext uri="{BB962C8B-B14F-4D97-AF65-F5344CB8AC3E}">
        <p14:creationId xmlns:p14="http://schemas.microsoft.com/office/powerpoint/2010/main" val="3892383322"/>
      </p:ext>
    </p:extLst>
  </p:cSld>
  <p:clrMapOvr>
    <a:masterClrMapping/>
  </p:clrMapOvr>
  <p:transition spd="slow">
    <p:push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Proverbs 14:1</a:t>
            </a:r>
            <a:endParaRPr lang="en-US" dirty="0"/>
          </a:p>
        </p:txBody>
      </p:sp>
      <p:sp>
        <p:nvSpPr>
          <p:cNvPr id="3" name="Content Placeholder 2"/>
          <p:cNvSpPr>
            <a:spLocks noGrp="1"/>
          </p:cNvSpPr>
          <p:nvPr>
            <p:ph idx="1"/>
          </p:nvPr>
        </p:nvSpPr>
        <p:spPr/>
        <p:txBody>
          <a:bodyPr/>
          <a:lstStyle/>
          <a:p>
            <a:r>
              <a:rPr lang="en-US" sz="5400" dirty="0" smtClean="0"/>
              <a:t>Every </a:t>
            </a:r>
            <a:r>
              <a:rPr lang="en-US" sz="5400" dirty="0"/>
              <a:t>wise woman </a:t>
            </a:r>
            <a:r>
              <a:rPr lang="en-US" sz="5400" dirty="0" err="1"/>
              <a:t>buildeth</a:t>
            </a:r>
            <a:r>
              <a:rPr lang="en-US" sz="5400" dirty="0"/>
              <a:t> her house: but the foolish </a:t>
            </a:r>
            <a:r>
              <a:rPr lang="en-US" sz="5400" dirty="0" err="1"/>
              <a:t>plucketh</a:t>
            </a:r>
            <a:r>
              <a:rPr lang="en-US" sz="5400" dirty="0"/>
              <a:t> it down with her hands.</a:t>
            </a:r>
          </a:p>
          <a:p>
            <a:endParaRPr lang="en-US" dirty="0"/>
          </a:p>
          <a:p>
            <a:endParaRPr lang="en-US" dirty="0"/>
          </a:p>
        </p:txBody>
      </p:sp>
    </p:spTree>
    <p:extLst>
      <p:ext uri="{BB962C8B-B14F-4D97-AF65-F5344CB8AC3E}">
        <p14:creationId xmlns:p14="http://schemas.microsoft.com/office/powerpoint/2010/main" val="2100240070"/>
      </p:ext>
    </p:extLst>
  </p:cSld>
  <p:clrMapOvr>
    <a:masterClrMapping/>
  </p:clrMapOvr>
  <p:transition spd="slow">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The kind of Wives Husbands </a:t>
            </a:r>
            <a:r>
              <a:rPr lang="en-US" dirty="0" smtClean="0"/>
              <a:t>need</a:t>
            </a:r>
            <a:endParaRPr lang="en-US" dirty="0"/>
          </a:p>
        </p:txBody>
      </p:sp>
      <p:sp>
        <p:nvSpPr>
          <p:cNvPr id="3" name="Subtitle 2"/>
          <p:cNvSpPr>
            <a:spLocks noGrp="1"/>
          </p:cNvSpPr>
          <p:nvPr>
            <p:ph type="subTitle" idx="1"/>
          </p:nvPr>
        </p:nvSpPr>
        <p:spPr/>
        <p:txBody>
          <a:bodyPr/>
          <a:lstStyle/>
          <a:p>
            <a:r>
              <a:rPr lang="en-US" dirty="0"/>
              <a:t>(Prov. 18:22; 1Cor. 7:2)</a:t>
            </a:r>
          </a:p>
          <a:p>
            <a:endParaRPr lang="en-US" dirty="0"/>
          </a:p>
        </p:txBody>
      </p:sp>
    </p:spTree>
    <p:extLst>
      <p:ext uri="{BB962C8B-B14F-4D97-AF65-F5344CB8AC3E}">
        <p14:creationId xmlns:p14="http://schemas.microsoft.com/office/powerpoint/2010/main" val="147113630"/>
      </p:ext>
    </p:extLst>
  </p:cSld>
  <p:clrMapOvr>
    <a:masterClrMapping/>
  </p:clrMapOvr>
  <p:transition spd="slow">
    <p:push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recognize they are bound to them (Rom. </a:t>
            </a:r>
            <a:r>
              <a:rPr lang="en-US" dirty="0" smtClean="0"/>
              <a:t>7:2-3) </a:t>
            </a:r>
          </a:p>
          <a:p>
            <a:pPr lvl="1"/>
            <a:r>
              <a:rPr lang="en-US" dirty="0" smtClean="0"/>
              <a:t>Marriage </a:t>
            </a:r>
            <a:r>
              <a:rPr lang="en-US" dirty="0"/>
              <a:t>is for life (1cor.7:10,39</a:t>
            </a:r>
            <a:r>
              <a:rPr lang="en-US" dirty="0" smtClean="0"/>
              <a:t>)</a:t>
            </a:r>
            <a:endParaRPr lang="en-US" dirty="0"/>
          </a:p>
        </p:txBody>
      </p:sp>
    </p:spTree>
    <p:extLst>
      <p:ext uri="{BB962C8B-B14F-4D97-AF65-F5344CB8AC3E}">
        <p14:creationId xmlns:p14="http://schemas.microsoft.com/office/powerpoint/2010/main" val="838199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Romans 7:2-3</a:t>
            </a:r>
            <a:endParaRPr lang="en-US" dirty="0"/>
          </a:p>
        </p:txBody>
      </p:sp>
      <p:sp>
        <p:nvSpPr>
          <p:cNvPr id="3" name="Content Placeholder 2"/>
          <p:cNvSpPr>
            <a:spLocks noGrp="1"/>
          </p:cNvSpPr>
          <p:nvPr>
            <p:ph idx="1"/>
          </p:nvPr>
        </p:nvSpPr>
        <p:spPr/>
        <p:txBody>
          <a:bodyPr/>
          <a:lstStyle/>
          <a:p>
            <a:r>
              <a:rPr lang="en-US" dirty="0" smtClean="0"/>
              <a:t>For </a:t>
            </a:r>
            <a:r>
              <a:rPr lang="en-US" dirty="0"/>
              <a:t>the woman which hath an husband is bound by the law to </a:t>
            </a:r>
            <a:r>
              <a:rPr lang="en-US" i="1" dirty="0"/>
              <a:t>her</a:t>
            </a:r>
            <a:r>
              <a:rPr lang="en-US" dirty="0"/>
              <a:t> husband so long as he </a:t>
            </a:r>
            <a:r>
              <a:rPr lang="en-US" dirty="0" err="1"/>
              <a:t>liveth</a:t>
            </a:r>
            <a:r>
              <a:rPr lang="en-US" dirty="0"/>
              <a:t>; but if the husband be dead, she is loosed from the law of </a:t>
            </a:r>
            <a:r>
              <a:rPr lang="en-US" i="1" dirty="0"/>
              <a:t>her</a:t>
            </a:r>
            <a:r>
              <a:rPr lang="en-US" dirty="0"/>
              <a:t> husband</a:t>
            </a:r>
            <a:r>
              <a:rPr lang="en-US" dirty="0" smtClean="0"/>
              <a:t>.</a:t>
            </a:r>
            <a:r>
              <a:rPr lang="en-US" dirty="0"/>
              <a:t> (</a:t>
            </a:r>
            <a:r>
              <a:rPr lang="en-US" dirty="0" smtClean="0"/>
              <a:t>3)  </a:t>
            </a:r>
            <a:r>
              <a:rPr lang="en-US" dirty="0"/>
              <a:t>So then if, while </a:t>
            </a:r>
            <a:r>
              <a:rPr lang="en-US" i="1" dirty="0"/>
              <a:t>her</a:t>
            </a:r>
            <a:r>
              <a:rPr lang="en-US" dirty="0"/>
              <a:t> husband </a:t>
            </a:r>
            <a:r>
              <a:rPr lang="en-US" dirty="0" err="1"/>
              <a:t>liveth</a:t>
            </a:r>
            <a:r>
              <a:rPr lang="en-US" dirty="0"/>
              <a:t>, she be married to another man, she shall be called an adulteress: but if her husband be dead, she is free from that law; so that she is no adulteress, though she be married to another man.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34495551"/>
      </p:ext>
    </p:extLst>
  </p:cSld>
  <p:clrMapOvr>
    <a:masterClrMapping/>
  </p:clrMapOvr>
  <p:transition spd="slow">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7:10 </a:t>
            </a:r>
            <a:endParaRPr lang="en-US" dirty="0"/>
          </a:p>
        </p:txBody>
      </p:sp>
      <p:sp>
        <p:nvSpPr>
          <p:cNvPr id="3" name="Content Placeholder 2"/>
          <p:cNvSpPr>
            <a:spLocks noGrp="1"/>
          </p:cNvSpPr>
          <p:nvPr>
            <p:ph idx="1"/>
          </p:nvPr>
        </p:nvSpPr>
        <p:spPr/>
        <p:txBody>
          <a:bodyPr/>
          <a:lstStyle/>
          <a:p>
            <a:r>
              <a:rPr lang="en-US" sz="6000" dirty="0" smtClean="0"/>
              <a:t>And </a:t>
            </a:r>
            <a:r>
              <a:rPr lang="en-US" sz="6000" dirty="0"/>
              <a:t>unto the married I command, </a:t>
            </a:r>
            <a:r>
              <a:rPr lang="en-US" sz="6000" i="1" dirty="0"/>
              <a:t>yet</a:t>
            </a:r>
            <a:r>
              <a:rPr lang="en-US" sz="6000" dirty="0"/>
              <a:t> not I, but the Lord, Let not the wife depart from </a:t>
            </a:r>
            <a:r>
              <a:rPr lang="en-US" sz="6000" i="1" dirty="0"/>
              <a:t>her</a:t>
            </a:r>
            <a:r>
              <a:rPr lang="en-US" sz="6000" dirty="0"/>
              <a:t> husband</a:t>
            </a:r>
            <a:r>
              <a:rPr lang="en-US" sz="6000" dirty="0" smtClean="0"/>
              <a:t>:</a:t>
            </a:r>
            <a:endParaRPr lang="en-US" sz="6000" dirty="0"/>
          </a:p>
        </p:txBody>
      </p:sp>
    </p:spTree>
    <p:extLst>
      <p:ext uri="{BB962C8B-B14F-4D97-AF65-F5344CB8AC3E}">
        <p14:creationId xmlns:p14="http://schemas.microsoft.com/office/powerpoint/2010/main" val="2685798903"/>
      </p:ext>
    </p:extLst>
  </p:cSld>
  <p:clrMapOvr>
    <a:masterClrMapping/>
  </p:clrMapOvr>
  <p:transition spd="slow">
    <p:push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7:39</a:t>
            </a:r>
            <a:endParaRPr lang="en-US" dirty="0"/>
          </a:p>
        </p:txBody>
      </p:sp>
      <p:sp>
        <p:nvSpPr>
          <p:cNvPr id="3" name="Content Placeholder 2"/>
          <p:cNvSpPr>
            <a:spLocks noGrp="1"/>
          </p:cNvSpPr>
          <p:nvPr>
            <p:ph idx="1"/>
          </p:nvPr>
        </p:nvSpPr>
        <p:spPr/>
        <p:txBody>
          <a:bodyPr>
            <a:normAutofit/>
          </a:bodyPr>
          <a:lstStyle/>
          <a:p>
            <a:r>
              <a:rPr lang="en-US" sz="5400" dirty="0" smtClean="0"/>
              <a:t>The </a:t>
            </a:r>
            <a:r>
              <a:rPr lang="en-US" sz="5400" dirty="0"/>
              <a:t>wife is bound by the law as long as her husband </a:t>
            </a:r>
            <a:r>
              <a:rPr lang="en-US" sz="5400" dirty="0" err="1"/>
              <a:t>liveth</a:t>
            </a:r>
            <a:r>
              <a:rPr lang="en-US" sz="5400" dirty="0"/>
              <a:t>; but if her husband be dead, she is at liberty to be married to whom she will; only in the Lord</a:t>
            </a:r>
            <a:r>
              <a:rPr lang="en-US" sz="5400" dirty="0" smtClean="0"/>
              <a:t>.</a:t>
            </a:r>
            <a:endParaRPr lang="en-US" sz="5400" dirty="0"/>
          </a:p>
        </p:txBody>
      </p:sp>
    </p:spTree>
    <p:extLst>
      <p:ext uri="{BB962C8B-B14F-4D97-AF65-F5344CB8AC3E}">
        <p14:creationId xmlns:p14="http://schemas.microsoft.com/office/powerpoint/2010/main" val="493544922"/>
      </p:ext>
    </p:extLst>
  </p:cSld>
  <p:clrMapOvr>
    <a:masterClrMapping/>
  </p:clrMapOvr>
  <p:transition spd="slow">
    <p:push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recognize they are bound to them (Rom. </a:t>
            </a:r>
            <a:r>
              <a:rPr lang="en-US" dirty="0" smtClean="0"/>
              <a:t>7:2) </a:t>
            </a:r>
          </a:p>
          <a:p>
            <a:pPr lvl="1"/>
            <a:r>
              <a:rPr lang="en-US" dirty="0" smtClean="0"/>
              <a:t>Marriage </a:t>
            </a:r>
            <a:r>
              <a:rPr lang="en-US" dirty="0"/>
              <a:t>is for life (1cor.7:10,39)</a:t>
            </a:r>
          </a:p>
          <a:p>
            <a:r>
              <a:rPr lang="en-US" dirty="0" smtClean="0"/>
              <a:t>Wives who </a:t>
            </a:r>
            <a:r>
              <a:rPr lang="en-US" dirty="0"/>
              <a:t>render due benevolence (1cor </a:t>
            </a:r>
            <a:r>
              <a:rPr lang="en-US" dirty="0" smtClean="0"/>
              <a:t>7:3)</a:t>
            </a:r>
          </a:p>
          <a:p>
            <a:pPr lvl="1"/>
            <a:r>
              <a:rPr lang="en-US" dirty="0" smtClean="0"/>
              <a:t>Deprive </a:t>
            </a:r>
            <a:r>
              <a:rPr lang="en-US" dirty="0"/>
              <a:t>not (:5</a:t>
            </a:r>
            <a:r>
              <a:rPr lang="en-US" dirty="0" smtClean="0"/>
              <a:t>)</a:t>
            </a:r>
            <a:endParaRPr lang="en-US" dirty="0"/>
          </a:p>
        </p:txBody>
      </p:sp>
    </p:spTree>
    <p:extLst>
      <p:ext uri="{BB962C8B-B14F-4D97-AF65-F5344CB8AC3E}">
        <p14:creationId xmlns:p14="http://schemas.microsoft.com/office/powerpoint/2010/main" val="2492029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7:3</a:t>
            </a:r>
            <a:endParaRPr lang="en-US" dirty="0"/>
          </a:p>
        </p:txBody>
      </p:sp>
      <p:sp>
        <p:nvSpPr>
          <p:cNvPr id="3" name="Content Placeholder 2"/>
          <p:cNvSpPr>
            <a:spLocks noGrp="1"/>
          </p:cNvSpPr>
          <p:nvPr>
            <p:ph idx="1"/>
          </p:nvPr>
        </p:nvSpPr>
        <p:spPr/>
        <p:txBody>
          <a:bodyPr>
            <a:normAutofit fontScale="92500"/>
          </a:bodyPr>
          <a:lstStyle/>
          <a:p>
            <a:r>
              <a:rPr lang="en-US" sz="5400" dirty="0" smtClean="0"/>
              <a:t>Let </a:t>
            </a:r>
            <a:r>
              <a:rPr lang="en-US" sz="5400" dirty="0"/>
              <a:t>the husband render unto the wife due </a:t>
            </a:r>
            <a:r>
              <a:rPr lang="en-US" sz="5400" u="sng" dirty="0"/>
              <a:t>benevolence</a:t>
            </a:r>
            <a:r>
              <a:rPr lang="en-US" sz="5400" dirty="0"/>
              <a:t>: and likewise also the wife unto the husband</a:t>
            </a:r>
            <a:r>
              <a:rPr lang="en-US" sz="5400" dirty="0" smtClean="0"/>
              <a:t>. (KJV)</a:t>
            </a:r>
          </a:p>
          <a:p>
            <a:endParaRPr lang="en-US" sz="5400" dirty="0" smtClean="0"/>
          </a:p>
          <a:p>
            <a:r>
              <a:rPr lang="en-US" sz="4000" b="1" dirty="0" smtClean="0"/>
              <a:t>G2133  </a:t>
            </a:r>
            <a:r>
              <a:rPr lang="vi-VN" sz="4000" dirty="0" smtClean="0"/>
              <a:t>ευ</a:t>
            </a:r>
            <a:r>
              <a:rPr lang="vi-VN" sz="4000" dirty="0"/>
              <a:t>̓</a:t>
            </a:r>
            <a:r>
              <a:rPr lang="vi-VN" sz="4000" dirty="0" smtClean="0"/>
              <a:t>́νοια</a:t>
            </a:r>
            <a:r>
              <a:rPr lang="en-US" sz="4000" dirty="0" smtClean="0"/>
              <a:t>  </a:t>
            </a:r>
            <a:r>
              <a:rPr lang="en-US" sz="4000" dirty="0" err="1" smtClean="0"/>
              <a:t>eunoia</a:t>
            </a:r>
            <a:endParaRPr lang="en-US" sz="4000" dirty="0"/>
          </a:p>
          <a:p>
            <a:r>
              <a:rPr lang="en-US" sz="4000" i="1" dirty="0" err="1"/>
              <a:t>yoo</a:t>
            </a:r>
            <a:r>
              <a:rPr lang="en-US" sz="4000" i="1" dirty="0"/>
              <a:t>'-</a:t>
            </a:r>
            <a:r>
              <a:rPr lang="en-US" sz="4000" i="1" dirty="0" err="1"/>
              <a:t>noy</a:t>
            </a:r>
            <a:r>
              <a:rPr lang="en-US" sz="4000" i="1" dirty="0"/>
              <a:t>-ah</a:t>
            </a:r>
            <a:endParaRPr lang="en-US" sz="4000" dirty="0"/>
          </a:p>
          <a:p>
            <a:r>
              <a:rPr lang="en-US" sz="4000" dirty="0"/>
              <a:t>From the same as </a:t>
            </a:r>
            <a:r>
              <a:rPr lang="en-US" sz="4000" u="sng" dirty="0"/>
              <a:t>G2132; </a:t>
            </a:r>
            <a:r>
              <a:rPr lang="en-US" sz="4000" i="1" u="sng" dirty="0"/>
              <a:t>kindness</a:t>
            </a:r>
            <a:r>
              <a:rPr lang="en-US" sz="4000" u="sng" dirty="0"/>
              <a:t>; euphemistically </a:t>
            </a:r>
            <a:r>
              <a:rPr lang="en-US" sz="4000" i="1" u="sng" dirty="0"/>
              <a:t>conjugal</a:t>
            </a:r>
            <a:r>
              <a:rPr lang="en-US" sz="4000" u="sng" dirty="0"/>
              <a:t> </a:t>
            </a:r>
            <a:r>
              <a:rPr lang="en-US" sz="4000" i="1" u="sng" dirty="0"/>
              <a:t>duty:</a:t>
            </a:r>
            <a:r>
              <a:rPr lang="en-US" sz="4000" u="sng" dirty="0"/>
              <a:t> - benevolence, good will.</a:t>
            </a:r>
            <a:endParaRPr lang="en-US" dirty="0"/>
          </a:p>
          <a:p>
            <a:endParaRPr lang="en-US" dirty="0"/>
          </a:p>
        </p:txBody>
      </p:sp>
    </p:spTree>
    <p:extLst>
      <p:ext uri="{BB962C8B-B14F-4D97-AF65-F5344CB8AC3E}">
        <p14:creationId xmlns:p14="http://schemas.microsoft.com/office/powerpoint/2010/main" val="247816765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7:3</a:t>
            </a:r>
            <a:endParaRPr lang="en-US" dirty="0"/>
          </a:p>
        </p:txBody>
      </p:sp>
      <p:sp>
        <p:nvSpPr>
          <p:cNvPr id="3" name="Content Placeholder 2"/>
          <p:cNvSpPr>
            <a:spLocks noGrp="1"/>
          </p:cNvSpPr>
          <p:nvPr>
            <p:ph idx="1"/>
          </p:nvPr>
        </p:nvSpPr>
        <p:spPr/>
        <p:txBody>
          <a:bodyPr>
            <a:normAutofit/>
          </a:bodyPr>
          <a:lstStyle/>
          <a:p>
            <a:r>
              <a:rPr lang="en-US" sz="5400" dirty="0" smtClean="0"/>
              <a:t>The </a:t>
            </a:r>
            <a:r>
              <a:rPr lang="en-US" sz="5400" dirty="0"/>
              <a:t>husband should give to his wife her conjugal rights, and likewise the wife to her husband</a:t>
            </a:r>
            <a:r>
              <a:rPr lang="en-US" sz="5400" dirty="0" smtClean="0"/>
              <a:t>.(ESV)</a:t>
            </a:r>
            <a:endParaRPr lang="en-US" sz="5400" dirty="0"/>
          </a:p>
        </p:txBody>
      </p:sp>
    </p:spTree>
    <p:extLst>
      <p:ext uri="{BB962C8B-B14F-4D97-AF65-F5344CB8AC3E}">
        <p14:creationId xmlns:p14="http://schemas.microsoft.com/office/powerpoint/2010/main" val="2275762030"/>
      </p:ext>
    </p:extLst>
  </p:cSld>
  <p:clrMapOvr>
    <a:masterClrMapping/>
  </p:clrMapOvr>
  <p:transition spd="slow">
    <p:push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7:4</a:t>
            </a:r>
            <a:endParaRPr lang="en-US" dirty="0"/>
          </a:p>
        </p:txBody>
      </p:sp>
      <p:sp>
        <p:nvSpPr>
          <p:cNvPr id="3" name="Content Placeholder 2"/>
          <p:cNvSpPr>
            <a:spLocks noGrp="1"/>
          </p:cNvSpPr>
          <p:nvPr>
            <p:ph idx="1"/>
          </p:nvPr>
        </p:nvSpPr>
        <p:spPr/>
        <p:txBody>
          <a:bodyPr/>
          <a:lstStyle/>
          <a:p>
            <a:r>
              <a:rPr lang="en-US" sz="5400" dirty="0"/>
              <a:t>For the wife does not have authority over her own body, but the husband does. Likewise the husband does not have authority over his own body, but the wife does. </a:t>
            </a:r>
            <a:r>
              <a:rPr lang="en-US" sz="5400" dirty="0" smtClean="0"/>
              <a:t>(ESV)</a:t>
            </a:r>
            <a:endParaRPr lang="en-US" dirty="0"/>
          </a:p>
        </p:txBody>
      </p:sp>
    </p:spTree>
    <p:extLst>
      <p:ext uri="{BB962C8B-B14F-4D97-AF65-F5344CB8AC3E}">
        <p14:creationId xmlns:p14="http://schemas.microsoft.com/office/powerpoint/2010/main" val="737330982"/>
      </p:ext>
    </p:extLst>
  </p:cSld>
  <p:clrMapOvr>
    <a:masterClrMapping/>
  </p:clrMapOvr>
  <p:transition spd="slow">
    <p:push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Corinthians </a:t>
            </a:r>
            <a:r>
              <a:rPr lang="en-US" dirty="0" smtClean="0"/>
              <a:t>7:5</a:t>
            </a:r>
            <a:endParaRPr lang="en-US" dirty="0"/>
          </a:p>
        </p:txBody>
      </p:sp>
      <p:sp>
        <p:nvSpPr>
          <p:cNvPr id="3" name="Content Placeholder 2"/>
          <p:cNvSpPr>
            <a:spLocks noGrp="1"/>
          </p:cNvSpPr>
          <p:nvPr>
            <p:ph idx="1"/>
          </p:nvPr>
        </p:nvSpPr>
        <p:spPr/>
        <p:txBody>
          <a:bodyPr/>
          <a:lstStyle/>
          <a:p>
            <a:r>
              <a:rPr lang="en-US" sz="4800" dirty="0"/>
              <a:t>Do not deprive one another, except perhaps by agreement for a limited time, that you may devote yourselves to prayer; but then come together again, so that Satan may not tempt you because of your lack of self-control</a:t>
            </a:r>
            <a:r>
              <a:rPr lang="en-US" sz="4800" dirty="0" smtClean="0"/>
              <a:t>. (ESV)</a:t>
            </a:r>
            <a:endParaRPr lang="en-US" sz="4800" dirty="0"/>
          </a:p>
          <a:p>
            <a:endParaRPr lang="en-US" dirty="0"/>
          </a:p>
          <a:p>
            <a:endParaRPr lang="en-US" dirty="0"/>
          </a:p>
        </p:txBody>
      </p:sp>
    </p:spTree>
    <p:extLst>
      <p:ext uri="{BB962C8B-B14F-4D97-AF65-F5344CB8AC3E}">
        <p14:creationId xmlns:p14="http://schemas.microsoft.com/office/powerpoint/2010/main" val="84083619"/>
      </p:ext>
    </p:extLst>
  </p:cSld>
  <p:clrMapOvr>
    <a:masterClrMapping/>
  </p:clrMapOvr>
  <p:transition spd="slow">
    <p:push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recognize they are bound to them (Rom. </a:t>
            </a:r>
            <a:r>
              <a:rPr lang="en-US" dirty="0" smtClean="0"/>
              <a:t>7:2) </a:t>
            </a:r>
          </a:p>
          <a:p>
            <a:pPr lvl="1"/>
            <a:r>
              <a:rPr lang="en-US" dirty="0" smtClean="0"/>
              <a:t>Marriage </a:t>
            </a:r>
            <a:r>
              <a:rPr lang="en-US" dirty="0"/>
              <a:t>is for life (1cor.7:10,39)</a:t>
            </a:r>
          </a:p>
          <a:p>
            <a:r>
              <a:rPr lang="en-US" dirty="0" smtClean="0"/>
              <a:t>Wives who </a:t>
            </a:r>
            <a:r>
              <a:rPr lang="en-US" dirty="0"/>
              <a:t>render due benevolence (1cor </a:t>
            </a:r>
            <a:r>
              <a:rPr lang="en-US" dirty="0" smtClean="0"/>
              <a:t>7:3)</a:t>
            </a:r>
          </a:p>
          <a:p>
            <a:pPr lvl="1"/>
            <a:r>
              <a:rPr lang="en-US" dirty="0" smtClean="0"/>
              <a:t>Deprive </a:t>
            </a:r>
            <a:r>
              <a:rPr lang="en-US" dirty="0"/>
              <a:t>not (:5)</a:t>
            </a:r>
          </a:p>
          <a:p>
            <a:r>
              <a:rPr lang="en-US" dirty="0" smtClean="0"/>
              <a:t>Wives who </a:t>
            </a:r>
            <a:r>
              <a:rPr lang="en-US" dirty="0"/>
              <a:t>submit to them (Eph. </a:t>
            </a:r>
            <a:r>
              <a:rPr lang="en-US" dirty="0" smtClean="0"/>
              <a:t>5:22)</a:t>
            </a:r>
          </a:p>
          <a:p>
            <a:pPr lvl="1"/>
            <a:r>
              <a:rPr lang="en-US" dirty="0" smtClean="0"/>
              <a:t>be </a:t>
            </a:r>
            <a:r>
              <a:rPr lang="en-US" dirty="0"/>
              <a:t>subject (:24; Col. 3:18; Tit 2:5; </a:t>
            </a:r>
            <a:r>
              <a:rPr lang="en-US" dirty="0" smtClean="0"/>
              <a:t>1pet3:1</a:t>
            </a:r>
            <a:r>
              <a:rPr lang="en-US" dirty="0" smtClean="0"/>
              <a:t>)</a:t>
            </a:r>
            <a:endParaRPr lang="en-US" dirty="0" smtClean="0"/>
          </a:p>
        </p:txBody>
      </p:sp>
    </p:spTree>
    <p:extLst>
      <p:ext uri="{BB962C8B-B14F-4D97-AF65-F5344CB8AC3E}">
        <p14:creationId xmlns:p14="http://schemas.microsoft.com/office/powerpoint/2010/main" val="12870111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Proverbs 18:22</a:t>
            </a:r>
            <a:endParaRPr lang="en-US" dirty="0"/>
          </a:p>
        </p:txBody>
      </p:sp>
      <p:sp>
        <p:nvSpPr>
          <p:cNvPr id="3" name="Content Placeholder 2"/>
          <p:cNvSpPr>
            <a:spLocks noGrp="1"/>
          </p:cNvSpPr>
          <p:nvPr>
            <p:ph idx="1"/>
          </p:nvPr>
        </p:nvSpPr>
        <p:spPr/>
        <p:txBody>
          <a:bodyPr/>
          <a:lstStyle/>
          <a:p>
            <a:r>
              <a:rPr lang="en-US" sz="6000" i="1" dirty="0" smtClean="0"/>
              <a:t>Whoso</a:t>
            </a:r>
            <a:r>
              <a:rPr lang="en-US" sz="6000" dirty="0" smtClean="0"/>
              <a:t> </a:t>
            </a:r>
            <a:r>
              <a:rPr lang="en-US" sz="6000" dirty="0" err="1"/>
              <a:t>findeth</a:t>
            </a:r>
            <a:r>
              <a:rPr lang="en-US" sz="6000" dirty="0"/>
              <a:t> a wife </a:t>
            </a:r>
            <a:r>
              <a:rPr lang="en-US" sz="6000" dirty="0" err="1"/>
              <a:t>findeth</a:t>
            </a:r>
            <a:r>
              <a:rPr lang="en-US" sz="6000" dirty="0"/>
              <a:t> a good </a:t>
            </a:r>
            <a:r>
              <a:rPr lang="en-US" sz="6000" i="1" dirty="0"/>
              <a:t>thing,</a:t>
            </a:r>
            <a:r>
              <a:rPr lang="en-US" sz="6000" dirty="0"/>
              <a:t> and </a:t>
            </a:r>
            <a:r>
              <a:rPr lang="en-US" sz="6000" dirty="0" err="1"/>
              <a:t>obtaineth</a:t>
            </a:r>
            <a:r>
              <a:rPr lang="en-US" sz="6000" dirty="0"/>
              <a:t> </a:t>
            </a:r>
            <a:r>
              <a:rPr lang="en-US" sz="6000" dirty="0" err="1"/>
              <a:t>favour</a:t>
            </a:r>
            <a:r>
              <a:rPr lang="en-US" sz="6000" dirty="0"/>
              <a:t> of the LORD</a:t>
            </a:r>
            <a:r>
              <a:rPr lang="en-US" sz="6000" dirty="0" smtClean="0"/>
              <a:t>.</a:t>
            </a:r>
            <a:endParaRPr lang="en-US" sz="6000" dirty="0"/>
          </a:p>
        </p:txBody>
      </p:sp>
    </p:spTree>
    <p:extLst>
      <p:ext uri="{BB962C8B-B14F-4D97-AF65-F5344CB8AC3E}">
        <p14:creationId xmlns:p14="http://schemas.microsoft.com/office/powerpoint/2010/main" val="2800745779"/>
      </p:ext>
    </p:extLst>
  </p:cSld>
  <p:clrMapOvr>
    <a:masterClrMapping/>
  </p:clrMapOvr>
  <p:transition spd="slow">
    <p:push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Ephesians 5:22, 24</a:t>
            </a:r>
            <a:endParaRPr lang="en-US" dirty="0"/>
          </a:p>
        </p:txBody>
      </p:sp>
      <p:sp>
        <p:nvSpPr>
          <p:cNvPr id="3" name="Content Placeholder 2"/>
          <p:cNvSpPr>
            <a:spLocks noGrp="1"/>
          </p:cNvSpPr>
          <p:nvPr>
            <p:ph idx="1"/>
          </p:nvPr>
        </p:nvSpPr>
        <p:spPr/>
        <p:txBody>
          <a:bodyPr/>
          <a:lstStyle/>
          <a:p>
            <a:r>
              <a:rPr lang="en-US" sz="5400" dirty="0" smtClean="0"/>
              <a:t>Wives</a:t>
            </a:r>
            <a:r>
              <a:rPr lang="en-US" sz="5400" dirty="0"/>
              <a:t>, submit yourselves unto your own husbands, as unto the Lord</a:t>
            </a:r>
            <a:r>
              <a:rPr lang="en-US" sz="5400" dirty="0" smtClean="0"/>
              <a:t>.</a:t>
            </a:r>
          </a:p>
          <a:p>
            <a:r>
              <a:rPr lang="en-US" sz="5400" dirty="0" smtClean="0"/>
              <a:t>Therefore </a:t>
            </a:r>
            <a:r>
              <a:rPr lang="en-US" sz="5400" dirty="0"/>
              <a:t>as the church is subject unto Christ, so </a:t>
            </a:r>
            <a:r>
              <a:rPr lang="en-US" sz="5400" i="1" dirty="0"/>
              <a:t>let</a:t>
            </a:r>
            <a:r>
              <a:rPr lang="en-US" sz="5400" dirty="0"/>
              <a:t> the wives </a:t>
            </a:r>
            <a:r>
              <a:rPr lang="en-US" sz="5400" i="1" dirty="0"/>
              <a:t>be</a:t>
            </a:r>
            <a:r>
              <a:rPr lang="en-US" sz="5400" dirty="0"/>
              <a:t> to their own husbands in every thing.</a:t>
            </a:r>
          </a:p>
          <a:p>
            <a:endParaRPr lang="en-US" sz="5400" dirty="0"/>
          </a:p>
          <a:p>
            <a:endParaRPr lang="en-US" sz="5400" dirty="0"/>
          </a:p>
          <a:p>
            <a:endParaRPr lang="en-US" dirty="0"/>
          </a:p>
          <a:p>
            <a:endParaRPr lang="en-US" dirty="0"/>
          </a:p>
        </p:txBody>
      </p:sp>
    </p:spTree>
    <p:extLst>
      <p:ext uri="{BB962C8B-B14F-4D97-AF65-F5344CB8AC3E}">
        <p14:creationId xmlns:p14="http://schemas.microsoft.com/office/powerpoint/2010/main" val="278712042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recognize they are bound to them (Rom. </a:t>
            </a:r>
            <a:r>
              <a:rPr lang="en-US" dirty="0" smtClean="0"/>
              <a:t>7:2) </a:t>
            </a:r>
          </a:p>
          <a:p>
            <a:pPr lvl="1"/>
            <a:r>
              <a:rPr lang="en-US" dirty="0" smtClean="0"/>
              <a:t>Marriage </a:t>
            </a:r>
            <a:r>
              <a:rPr lang="en-US" dirty="0"/>
              <a:t>is for life (1cor.7:10,39)</a:t>
            </a:r>
          </a:p>
          <a:p>
            <a:r>
              <a:rPr lang="en-US" dirty="0" smtClean="0"/>
              <a:t>Wives who </a:t>
            </a:r>
            <a:r>
              <a:rPr lang="en-US" dirty="0"/>
              <a:t>render due benevolence (1cor </a:t>
            </a:r>
            <a:r>
              <a:rPr lang="en-US" dirty="0" smtClean="0"/>
              <a:t>7:3)</a:t>
            </a:r>
          </a:p>
          <a:p>
            <a:pPr lvl="1"/>
            <a:r>
              <a:rPr lang="en-US" dirty="0" smtClean="0"/>
              <a:t>Deprive </a:t>
            </a:r>
            <a:r>
              <a:rPr lang="en-US" dirty="0"/>
              <a:t>not (:5)</a:t>
            </a:r>
          </a:p>
          <a:p>
            <a:r>
              <a:rPr lang="en-US" dirty="0" smtClean="0"/>
              <a:t>Wives who </a:t>
            </a:r>
            <a:r>
              <a:rPr lang="en-US" dirty="0"/>
              <a:t>submit to them (Eph. </a:t>
            </a:r>
            <a:r>
              <a:rPr lang="en-US" dirty="0" smtClean="0"/>
              <a:t>5:22)</a:t>
            </a:r>
          </a:p>
          <a:p>
            <a:pPr lvl="1"/>
            <a:r>
              <a:rPr lang="en-US" dirty="0" smtClean="0"/>
              <a:t>be </a:t>
            </a:r>
            <a:r>
              <a:rPr lang="en-US" dirty="0"/>
              <a:t>subject (:24; Col. 3:18; Tit 2:5; </a:t>
            </a:r>
            <a:r>
              <a:rPr lang="en-US" dirty="0" smtClean="0"/>
              <a:t>1pet3:1)</a:t>
            </a:r>
          </a:p>
          <a:p>
            <a:pPr lvl="1"/>
            <a:r>
              <a:rPr lang="en-US" dirty="0" smtClean="0"/>
              <a:t>why</a:t>
            </a:r>
            <a:r>
              <a:rPr lang="en-US" dirty="0"/>
              <a:t>? It goes a long way in winning them to The Lord (1pet.3:5,6)</a:t>
            </a:r>
          </a:p>
          <a:p>
            <a:endParaRPr lang="en-US" dirty="0"/>
          </a:p>
        </p:txBody>
      </p:sp>
    </p:spTree>
    <p:extLst>
      <p:ext uri="{BB962C8B-B14F-4D97-AF65-F5344CB8AC3E}">
        <p14:creationId xmlns:p14="http://schemas.microsoft.com/office/powerpoint/2010/main" val="37809855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Colosians</a:t>
            </a:r>
            <a:r>
              <a:rPr lang="en-US" dirty="0" smtClean="0"/>
              <a:t> 3:18</a:t>
            </a:r>
            <a:endParaRPr lang="en-US" dirty="0"/>
          </a:p>
        </p:txBody>
      </p:sp>
      <p:sp>
        <p:nvSpPr>
          <p:cNvPr id="3" name="Content Placeholder 2"/>
          <p:cNvSpPr>
            <a:spLocks noGrp="1"/>
          </p:cNvSpPr>
          <p:nvPr>
            <p:ph idx="1"/>
          </p:nvPr>
        </p:nvSpPr>
        <p:spPr/>
        <p:txBody>
          <a:bodyPr/>
          <a:lstStyle/>
          <a:p>
            <a:r>
              <a:rPr lang="en-US" sz="6000" dirty="0" smtClean="0"/>
              <a:t>Wives</a:t>
            </a:r>
            <a:r>
              <a:rPr lang="en-US" sz="6000" dirty="0"/>
              <a:t>, submit yourselves unto your own husbands, as it is fit in the Lord.</a:t>
            </a:r>
          </a:p>
          <a:p>
            <a:endParaRPr lang="en-US" dirty="0"/>
          </a:p>
          <a:p>
            <a:endParaRPr lang="en-US" dirty="0"/>
          </a:p>
        </p:txBody>
      </p:sp>
    </p:spTree>
    <p:extLst>
      <p:ext uri="{BB962C8B-B14F-4D97-AF65-F5344CB8AC3E}">
        <p14:creationId xmlns:p14="http://schemas.microsoft.com/office/powerpoint/2010/main" val="2794000627"/>
      </p:ext>
    </p:extLst>
  </p:cSld>
  <p:clrMapOvr>
    <a:masterClrMapping/>
  </p:clrMapOvr>
  <p:transition spd="slow">
    <p:push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Titus 2:1-4</a:t>
            </a:r>
            <a:endParaRPr lang="en-US" dirty="0"/>
          </a:p>
        </p:txBody>
      </p:sp>
      <p:sp>
        <p:nvSpPr>
          <p:cNvPr id="3" name="Content Placeholder 2"/>
          <p:cNvSpPr>
            <a:spLocks noGrp="1"/>
          </p:cNvSpPr>
          <p:nvPr>
            <p:ph idx="1"/>
          </p:nvPr>
        </p:nvSpPr>
        <p:spPr/>
        <p:txBody>
          <a:bodyPr>
            <a:noAutofit/>
          </a:bodyPr>
          <a:lstStyle/>
          <a:p>
            <a:r>
              <a:rPr lang="en-US" sz="4400" dirty="0" smtClean="0"/>
              <a:t>But </a:t>
            </a:r>
            <a:r>
              <a:rPr lang="en-US" sz="4400" dirty="0"/>
              <a:t>speak thou the things which become sound doctrine:  (2)  That the aged men be sober, grave, temperate, sound in faith, in charity, in patience.  (3)  The aged women likewise, that </a:t>
            </a:r>
            <a:r>
              <a:rPr lang="en-US" sz="4400" i="1" dirty="0"/>
              <a:t>they be</a:t>
            </a:r>
            <a:r>
              <a:rPr lang="en-US" sz="4400" dirty="0"/>
              <a:t> in </a:t>
            </a:r>
            <a:r>
              <a:rPr lang="en-US" sz="4400" dirty="0" err="1"/>
              <a:t>behaviour</a:t>
            </a:r>
            <a:r>
              <a:rPr lang="en-US" sz="4400" dirty="0"/>
              <a:t> as </a:t>
            </a:r>
            <a:r>
              <a:rPr lang="en-US" sz="4400" dirty="0" err="1"/>
              <a:t>becometh</a:t>
            </a:r>
            <a:r>
              <a:rPr lang="en-US" sz="4400" dirty="0"/>
              <a:t> holiness, not false accusers, not given to much wine, teachers of good things;  (4)  That they may teach the young women to be sober, to love their husbands, to love their </a:t>
            </a:r>
            <a:r>
              <a:rPr lang="en-US" sz="4400" dirty="0" smtClean="0"/>
              <a:t>children,</a:t>
            </a:r>
            <a:endParaRPr lang="en-US" sz="4400" dirty="0"/>
          </a:p>
        </p:txBody>
      </p:sp>
    </p:spTree>
    <p:extLst>
      <p:ext uri="{BB962C8B-B14F-4D97-AF65-F5344CB8AC3E}">
        <p14:creationId xmlns:p14="http://schemas.microsoft.com/office/powerpoint/2010/main" val="323343252"/>
      </p:ext>
    </p:extLst>
  </p:cSld>
  <p:clrMapOvr>
    <a:masterClrMapping/>
  </p:clrMapOvr>
  <p:transition spd="slow">
    <p:push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Titus 2:5</a:t>
            </a:r>
            <a:endParaRPr lang="en-US" dirty="0"/>
          </a:p>
        </p:txBody>
      </p:sp>
      <p:sp>
        <p:nvSpPr>
          <p:cNvPr id="3" name="Content Placeholder 2"/>
          <p:cNvSpPr>
            <a:spLocks noGrp="1"/>
          </p:cNvSpPr>
          <p:nvPr>
            <p:ph idx="1"/>
          </p:nvPr>
        </p:nvSpPr>
        <p:spPr/>
        <p:txBody>
          <a:bodyPr/>
          <a:lstStyle/>
          <a:p>
            <a:r>
              <a:rPr lang="en-US" sz="5400" i="1" dirty="0" smtClean="0"/>
              <a:t>To </a:t>
            </a:r>
            <a:r>
              <a:rPr lang="en-US" sz="5400" i="1" dirty="0"/>
              <a:t>be</a:t>
            </a:r>
            <a:r>
              <a:rPr lang="en-US" sz="5400" dirty="0"/>
              <a:t> discreet, chaste, keepers at home, good, obedient to their own husbands, that the word of God be not blasphemed.</a:t>
            </a:r>
          </a:p>
          <a:p>
            <a:endParaRPr lang="en-US" dirty="0"/>
          </a:p>
          <a:p>
            <a:endParaRPr lang="en-US" dirty="0"/>
          </a:p>
        </p:txBody>
      </p:sp>
    </p:spTree>
    <p:extLst>
      <p:ext uri="{BB962C8B-B14F-4D97-AF65-F5344CB8AC3E}">
        <p14:creationId xmlns:p14="http://schemas.microsoft.com/office/powerpoint/2010/main" val="985265518"/>
      </p:ext>
    </p:extLst>
  </p:cSld>
  <p:clrMapOvr>
    <a:masterClrMapping/>
  </p:clrMapOvr>
  <p:transition spd="slow">
    <p:push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Peter 3:1</a:t>
            </a:r>
            <a:endParaRPr lang="en-US" dirty="0"/>
          </a:p>
        </p:txBody>
      </p:sp>
      <p:sp>
        <p:nvSpPr>
          <p:cNvPr id="3" name="Content Placeholder 2"/>
          <p:cNvSpPr>
            <a:spLocks noGrp="1"/>
          </p:cNvSpPr>
          <p:nvPr>
            <p:ph idx="1"/>
          </p:nvPr>
        </p:nvSpPr>
        <p:spPr/>
        <p:txBody>
          <a:bodyPr/>
          <a:lstStyle/>
          <a:p>
            <a:r>
              <a:rPr lang="en-US" sz="4800" dirty="0" smtClean="0"/>
              <a:t>Likewise</a:t>
            </a:r>
            <a:r>
              <a:rPr lang="en-US" sz="4800" dirty="0"/>
              <a:t>, ye wives, </a:t>
            </a:r>
            <a:r>
              <a:rPr lang="en-US" sz="4800" i="1" dirty="0"/>
              <a:t>be</a:t>
            </a:r>
            <a:r>
              <a:rPr lang="en-US" sz="4800" dirty="0"/>
              <a:t> in subjection to your own husbands; that, if any obey not the word, they also may without the word be won by the conversation of the wives;</a:t>
            </a:r>
          </a:p>
          <a:p>
            <a:endParaRPr lang="en-US" dirty="0"/>
          </a:p>
          <a:p>
            <a:endParaRPr lang="en-US" dirty="0"/>
          </a:p>
        </p:txBody>
      </p:sp>
    </p:spTree>
    <p:extLst>
      <p:ext uri="{BB962C8B-B14F-4D97-AF65-F5344CB8AC3E}">
        <p14:creationId xmlns:p14="http://schemas.microsoft.com/office/powerpoint/2010/main" val="3735705114"/>
      </p:ext>
    </p:extLst>
  </p:cSld>
  <p:clrMapOvr>
    <a:masterClrMapping/>
  </p:clrMapOvr>
  <p:transition spd="slow">
    <p:push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Peter 3:5-6</a:t>
            </a:r>
            <a:endParaRPr lang="en-US" dirty="0"/>
          </a:p>
        </p:txBody>
      </p:sp>
      <p:sp>
        <p:nvSpPr>
          <p:cNvPr id="3" name="Content Placeholder 2"/>
          <p:cNvSpPr>
            <a:spLocks noGrp="1"/>
          </p:cNvSpPr>
          <p:nvPr>
            <p:ph idx="1"/>
          </p:nvPr>
        </p:nvSpPr>
        <p:spPr/>
        <p:txBody>
          <a:bodyPr/>
          <a:lstStyle/>
          <a:p>
            <a:r>
              <a:rPr lang="en-US" sz="4800" dirty="0" smtClean="0"/>
              <a:t>For </a:t>
            </a:r>
            <a:r>
              <a:rPr lang="en-US" sz="4800" dirty="0"/>
              <a:t>after this manner in the old time the holy women also, who trusted in God, adorned themselves, being in subjection unto their own husbands:  (6)  Even as Sara obeyed Abraham, calling him lord: whose daughters ye are, as long as ye do well, and are not afraid with any amazement.</a:t>
            </a:r>
          </a:p>
          <a:p>
            <a:endParaRPr lang="en-US" dirty="0"/>
          </a:p>
          <a:p>
            <a:endParaRPr lang="en-US" dirty="0"/>
          </a:p>
        </p:txBody>
      </p:sp>
    </p:spTree>
    <p:extLst>
      <p:ext uri="{BB962C8B-B14F-4D97-AF65-F5344CB8AC3E}">
        <p14:creationId xmlns:p14="http://schemas.microsoft.com/office/powerpoint/2010/main" val="1423909630"/>
      </p:ext>
    </p:extLst>
  </p:cSld>
  <p:clrMapOvr>
    <a:masterClrMapping/>
  </p:clrMapOvr>
  <p:transition spd="slow">
    <p:push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kind of Wives Husbands need</a:t>
            </a:r>
            <a:endParaRPr lang="en-US" dirty="0"/>
          </a:p>
        </p:txBody>
      </p:sp>
      <p:sp>
        <p:nvSpPr>
          <p:cNvPr id="3" name="Content Placeholder 2"/>
          <p:cNvSpPr>
            <a:spLocks noGrp="1"/>
          </p:cNvSpPr>
          <p:nvPr>
            <p:ph idx="1"/>
          </p:nvPr>
        </p:nvSpPr>
        <p:spPr/>
        <p:txBody>
          <a:bodyPr/>
          <a:lstStyle/>
          <a:p>
            <a:r>
              <a:rPr lang="en-US" dirty="0" smtClean="0"/>
              <a:t>Wives who adorn themselves properly (I Tim 2:9)</a:t>
            </a:r>
          </a:p>
          <a:p>
            <a:pPr lvl="1"/>
            <a:r>
              <a:rPr lang="en-US" dirty="0" smtClean="0"/>
              <a:t>Modest apparel implies immodest apparel exists (Gen. 3:6-7, 20-21)</a:t>
            </a:r>
          </a:p>
        </p:txBody>
      </p:sp>
    </p:spTree>
    <p:extLst>
      <p:ext uri="{BB962C8B-B14F-4D97-AF65-F5344CB8AC3E}">
        <p14:creationId xmlns:p14="http://schemas.microsoft.com/office/powerpoint/2010/main" val="24787621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Timothy 2:9</a:t>
            </a:r>
            <a:endParaRPr lang="en-US" dirty="0"/>
          </a:p>
        </p:txBody>
      </p:sp>
      <p:sp>
        <p:nvSpPr>
          <p:cNvPr id="3" name="Content Placeholder 2"/>
          <p:cNvSpPr>
            <a:spLocks noGrp="1"/>
          </p:cNvSpPr>
          <p:nvPr>
            <p:ph idx="1"/>
          </p:nvPr>
        </p:nvSpPr>
        <p:spPr/>
        <p:txBody>
          <a:bodyPr/>
          <a:lstStyle/>
          <a:p>
            <a:r>
              <a:rPr lang="en-US" sz="4800" dirty="0" smtClean="0"/>
              <a:t>In </a:t>
            </a:r>
            <a:r>
              <a:rPr lang="en-US" sz="4800" dirty="0"/>
              <a:t>like manner also, that women adorn themselves in modest apparel, with shamefacedness and sobriety; not with </a:t>
            </a:r>
            <a:r>
              <a:rPr lang="en-US" sz="4800" dirty="0" err="1"/>
              <a:t>broided</a:t>
            </a:r>
            <a:r>
              <a:rPr lang="en-US" sz="4800" dirty="0"/>
              <a:t> hair, or gold, or pearls, or costly array</a:t>
            </a:r>
            <a:r>
              <a:rPr lang="en-US" sz="4800" dirty="0" smtClean="0"/>
              <a:t>;</a:t>
            </a:r>
            <a:endParaRPr lang="en-US" sz="4800" dirty="0"/>
          </a:p>
          <a:p>
            <a:endParaRPr lang="en-US" dirty="0"/>
          </a:p>
        </p:txBody>
      </p:sp>
    </p:spTree>
    <p:extLst>
      <p:ext uri="{BB962C8B-B14F-4D97-AF65-F5344CB8AC3E}">
        <p14:creationId xmlns:p14="http://schemas.microsoft.com/office/powerpoint/2010/main" val="319809494"/>
      </p:ext>
    </p:extLst>
  </p:cSld>
  <p:clrMapOvr>
    <a:masterClrMapping/>
  </p:clrMapOvr>
  <p:transition spd="slow">
    <p:push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Genesis 3:6-7</a:t>
            </a:r>
            <a:endParaRPr lang="en-US" dirty="0"/>
          </a:p>
        </p:txBody>
      </p:sp>
      <p:sp>
        <p:nvSpPr>
          <p:cNvPr id="3" name="Content Placeholder 2"/>
          <p:cNvSpPr>
            <a:spLocks noGrp="1"/>
          </p:cNvSpPr>
          <p:nvPr>
            <p:ph idx="1"/>
          </p:nvPr>
        </p:nvSpPr>
        <p:spPr/>
        <p:txBody>
          <a:bodyPr>
            <a:normAutofit lnSpcReduction="10000"/>
          </a:bodyPr>
          <a:lstStyle/>
          <a:p>
            <a:r>
              <a:rPr lang="en-US" sz="4400" dirty="0" smtClean="0"/>
              <a:t>And </a:t>
            </a:r>
            <a:r>
              <a:rPr lang="en-US" sz="4400" dirty="0"/>
              <a:t>when the woman saw that the tree </a:t>
            </a:r>
            <a:r>
              <a:rPr lang="en-US" sz="4400" i="1" dirty="0"/>
              <a:t>was</a:t>
            </a:r>
            <a:r>
              <a:rPr lang="en-US" sz="4400" dirty="0"/>
              <a:t> good for food, and that it </a:t>
            </a:r>
            <a:r>
              <a:rPr lang="en-US" sz="4400" i="1" dirty="0"/>
              <a:t>was</a:t>
            </a:r>
            <a:r>
              <a:rPr lang="en-US" sz="4400" dirty="0"/>
              <a:t> pleasant to the eyes, and a tree to be desired to make </a:t>
            </a:r>
            <a:r>
              <a:rPr lang="en-US" sz="4400" i="1" dirty="0"/>
              <a:t>one</a:t>
            </a:r>
            <a:r>
              <a:rPr lang="en-US" sz="4400" dirty="0"/>
              <a:t> wise, she took of the fruit thereof, and did eat, and gave also unto her husband with her; and he did eat.  (7)  And the eyes of them both were opened, and they knew that they </a:t>
            </a:r>
            <a:r>
              <a:rPr lang="en-US" sz="4400" i="1" dirty="0"/>
              <a:t>were</a:t>
            </a:r>
            <a:r>
              <a:rPr lang="en-US" sz="4400" dirty="0"/>
              <a:t> naked; and they sewed fig leaves together, and made themselves aprons.</a:t>
            </a:r>
          </a:p>
          <a:p>
            <a:endParaRPr lang="en-US" dirty="0"/>
          </a:p>
          <a:p>
            <a:endParaRPr lang="en-US" dirty="0"/>
          </a:p>
        </p:txBody>
      </p:sp>
    </p:spTree>
    <p:extLst>
      <p:ext uri="{BB962C8B-B14F-4D97-AF65-F5344CB8AC3E}">
        <p14:creationId xmlns:p14="http://schemas.microsoft.com/office/powerpoint/2010/main" val="1703411574"/>
      </p:ext>
    </p:extLst>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7:2</a:t>
            </a:r>
            <a:endParaRPr lang="en-US" dirty="0"/>
          </a:p>
        </p:txBody>
      </p:sp>
      <p:sp>
        <p:nvSpPr>
          <p:cNvPr id="3" name="Content Placeholder 2"/>
          <p:cNvSpPr>
            <a:spLocks noGrp="1"/>
          </p:cNvSpPr>
          <p:nvPr>
            <p:ph idx="1"/>
          </p:nvPr>
        </p:nvSpPr>
        <p:spPr/>
        <p:txBody>
          <a:bodyPr/>
          <a:lstStyle/>
          <a:p>
            <a:r>
              <a:rPr lang="en-US" sz="6000" dirty="0" smtClean="0"/>
              <a:t>“…and </a:t>
            </a:r>
            <a:r>
              <a:rPr lang="en-US" sz="6000" dirty="0"/>
              <a:t>let every woman have her own husband</a:t>
            </a:r>
            <a:r>
              <a:rPr lang="en-US" sz="6000" dirty="0" smtClean="0"/>
              <a:t>.”</a:t>
            </a:r>
            <a:endParaRPr lang="en-US" sz="6000" dirty="0"/>
          </a:p>
          <a:p>
            <a:endParaRPr lang="en-US" dirty="0"/>
          </a:p>
          <a:p>
            <a:endParaRPr lang="en-US" dirty="0"/>
          </a:p>
        </p:txBody>
      </p:sp>
    </p:spTree>
    <p:extLst>
      <p:ext uri="{BB962C8B-B14F-4D97-AF65-F5344CB8AC3E}">
        <p14:creationId xmlns:p14="http://schemas.microsoft.com/office/powerpoint/2010/main" val="3619435886"/>
      </p:ext>
    </p:extLst>
  </p:cSld>
  <p:clrMapOvr>
    <a:masterClrMapping/>
  </p:clrMapOvr>
  <p:transition spd="slow">
    <p:push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Genesis 3:20-21</a:t>
            </a:r>
            <a:endParaRPr lang="en-US" dirty="0"/>
          </a:p>
        </p:txBody>
      </p:sp>
      <p:sp>
        <p:nvSpPr>
          <p:cNvPr id="3" name="Content Placeholder 2"/>
          <p:cNvSpPr>
            <a:spLocks noGrp="1"/>
          </p:cNvSpPr>
          <p:nvPr>
            <p:ph idx="1"/>
          </p:nvPr>
        </p:nvSpPr>
        <p:spPr/>
        <p:txBody>
          <a:bodyPr/>
          <a:lstStyle/>
          <a:p>
            <a:r>
              <a:rPr lang="en-US" sz="4800" dirty="0" smtClean="0"/>
              <a:t>And </a:t>
            </a:r>
            <a:r>
              <a:rPr lang="en-US" sz="4800" dirty="0"/>
              <a:t>Adam called his wife's name Eve; because she was the mother of all living.  (21)  Unto Adam also and to his wife did the LORD God make coats of skins, and clothed them.</a:t>
            </a:r>
          </a:p>
          <a:p>
            <a:endParaRPr lang="en-US" dirty="0"/>
          </a:p>
          <a:p>
            <a:endParaRPr lang="en-US" dirty="0"/>
          </a:p>
        </p:txBody>
      </p:sp>
    </p:spTree>
    <p:extLst>
      <p:ext uri="{BB962C8B-B14F-4D97-AF65-F5344CB8AC3E}">
        <p14:creationId xmlns:p14="http://schemas.microsoft.com/office/powerpoint/2010/main" val="975007241"/>
      </p:ext>
    </p:extLst>
  </p:cSld>
  <p:clrMapOvr>
    <a:masterClrMapping/>
  </p:clrMapOvr>
  <p:transition spd="slow">
    <p:push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kind of Wives Husbands need</a:t>
            </a:r>
            <a:endParaRPr lang="en-US" dirty="0"/>
          </a:p>
        </p:txBody>
      </p:sp>
      <p:sp>
        <p:nvSpPr>
          <p:cNvPr id="3" name="Content Placeholder 2"/>
          <p:cNvSpPr>
            <a:spLocks noGrp="1"/>
          </p:cNvSpPr>
          <p:nvPr>
            <p:ph idx="1"/>
          </p:nvPr>
        </p:nvSpPr>
        <p:spPr/>
        <p:txBody>
          <a:bodyPr/>
          <a:lstStyle/>
          <a:p>
            <a:r>
              <a:rPr lang="en-US" dirty="0" smtClean="0"/>
              <a:t>Wives who adorn themselves properly (I Tim 2:9)</a:t>
            </a:r>
          </a:p>
          <a:p>
            <a:pPr lvl="1"/>
            <a:r>
              <a:rPr lang="en-US" dirty="0" smtClean="0"/>
              <a:t>Modest apparel implies immodest apparel exists (Gen. 3:6-7, 20-21)</a:t>
            </a:r>
          </a:p>
          <a:p>
            <a:r>
              <a:rPr lang="en-US" dirty="0" smtClean="0"/>
              <a:t>Wives who qualify them to serve (1tim3:11-13)</a:t>
            </a:r>
          </a:p>
        </p:txBody>
      </p:sp>
    </p:spTree>
    <p:extLst>
      <p:ext uri="{BB962C8B-B14F-4D97-AF65-F5344CB8AC3E}">
        <p14:creationId xmlns:p14="http://schemas.microsoft.com/office/powerpoint/2010/main" val="19949874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Timothy 3:11-13</a:t>
            </a:r>
            <a:endParaRPr lang="en-US" dirty="0"/>
          </a:p>
        </p:txBody>
      </p:sp>
      <p:sp>
        <p:nvSpPr>
          <p:cNvPr id="3" name="Content Placeholder 2"/>
          <p:cNvSpPr>
            <a:spLocks noGrp="1"/>
          </p:cNvSpPr>
          <p:nvPr>
            <p:ph idx="1"/>
          </p:nvPr>
        </p:nvSpPr>
        <p:spPr/>
        <p:txBody>
          <a:bodyPr>
            <a:normAutofit/>
          </a:bodyPr>
          <a:lstStyle/>
          <a:p>
            <a:r>
              <a:rPr lang="en-US" sz="4400" dirty="0" smtClean="0"/>
              <a:t>Their </a:t>
            </a:r>
            <a:r>
              <a:rPr lang="en-US" sz="4400" dirty="0"/>
              <a:t>wives likewise must be dignified, not slanderers, but sober-minded, faithful in all things.  (12)  Let deacons each be the husband of one wife, managing their children and their own households well.  (13)  For those who serve well as deacons gain a good standing for themselves and also great confidence in the faith that is in Christ Jesus</a:t>
            </a:r>
            <a:r>
              <a:rPr lang="en-US" sz="4400" dirty="0" smtClean="0"/>
              <a:t>.</a:t>
            </a:r>
            <a:endParaRPr lang="en-US" sz="4400" dirty="0"/>
          </a:p>
        </p:txBody>
      </p:sp>
    </p:spTree>
    <p:extLst>
      <p:ext uri="{BB962C8B-B14F-4D97-AF65-F5344CB8AC3E}">
        <p14:creationId xmlns:p14="http://schemas.microsoft.com/office/powerpoint/2010/main" val="532698818"/>
      </p:ext>
    </p:extLst>
  </p:cSld>
  <p:clrMapOvr>
    <a:masterClrMapping/>
  </p:clrMapOvr>
  <p:transition spd="slow">
    <p:push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kind of Wives Husbands need</a:t>
            </a:r>
            <a:endParaRPr lang="en-US" dirty="0"/>
          </a:p>
        </p:txBody>
      </p:sp>
      <p:sp>
        <p:nvSpPr>
          <p:cNvPr id="3" name="Content Placeholder 2"/>
          <p:cNvSpPr>
            <a:spLocks noGrp="1"/>
          </p:cNvSpPr>
          <p:nvPr>
            <p:ph idx="1"/>
          </p:nvPr>
        </p:nvSpPr>
        <p:spPr/>
        <p:txBody>
          <a:bodyPr/>
          <a:lstStyle/>
          <a:p>
            <a:r>
              <a:rPr lang="en-US" dirty="0" smtClean="0"/>
              <a:t>Wives who adorn themselves properly (I Tim 2:9)</a:t>
            </a:r>
          </a:p>
          <a:p>
            <a:pPr lvl="1"/>
            <a:r>
              <a:rPr lang="en-US" dirty="0" smtClean="0"/>
              <a:t>Modest apparel implies immodest apparel exists (Gen. 3:6-7, 20-21)</a:t>
            </a:r>
          </a:p>
          <a:p>
            <a:r>
              <a:rPr lang="en-US" dirty="0" smtClean="0"/>
              <a:t>Wives who qualify them to serve (1tim3:11-13)</a:t>
            </a:r>
          </a:p>
          <a:p>
            <a:r>
              <a:rPr lang="en-US" dirty="0" smtClean="0"/>
              <a:t>Wives who love them (Titus 2:1-4; 1cor 13:4)</a:t>
            </a:r>
            <a:endParaRPr lang="en-US" dirty="0"/>
          </a:p>
        </p:txBody>
      </p:sp>
    </p:spTree>
    <p:extLst>
      <p:ext uri="{BB962C8B-B14F-4D97-AF65-F5344CB8AC3E}">
        <p14:creationId xmlns:p14="http://schemas.microsoft.com/office/powerpoint/2010/main" val="19949874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26720"/>
            <a:ext cx="11582400" cy="944880"/>
          </a:xfrm>
        </p:spPr>
        <p:txBody>
          <a:bodyPr/>
          <a:lstStyle/>
          <a:p>
            <a:pPr algn="ctr"/>
            <a:r>
              <a:rPr lang="en-US" dirty="0" smtClean="0"/>
              <a:t>Titus 2:1-4</a:t>
            </a:r>
            <a:endParaRPr lang="en-US" dirty="0"/>
          </a:p>
        </p:txBody>
      </p:sp>
      <p:sp>
        <p:nvSpPr>
          <p:cNvPr id="3" name="Content Placeholder 2"/>
          <p:cNvSpPr>
            <a:spLocks noGrp="1"/>
          </p:cNvSpPr>
          <p:nvPr>
            <p:ph idx="1"/>
          </p:nvPr>
        </p:nvSpPr>
        <p:spPr>
          <a:xfrm>
            <a:off x="304800" y="1371600"/>
            <a:ext cx="12344400" cy="7391400"/>
          </a:xfrm>
        </p:spPr>
        <p:txBody>
          <a:bodyPr>
            <a:normAutofit/>
          </a:bodyPr>
          <a:lstStyle/>
          <a:p>
            <a:r>
              <a:rPr lang="en-US" sz="4400" dirty="0" smtClean="0"/>
              <a:t>But </a:t>
            </a:r>
            <a:r>
              <a:rPr lang="en-US" sz="4400" dirty="0"/>
              <a:t>as for you, teach what accords with sound doctrine.  (2)  Older men are to be sober-minded, dignified, self-controlled, sound in faith, in love, and in steadfastness.  (3)  Older women likewise are to be reverent in behavior, not slanderers or slaves to much wine. They are to teach what is good,  (4)  and so train the young women to love their husbands and children</a:t>
            </a:r>
            <a:r>
              <a:rPr lang="en-US" sz="4400" dirty="0" smtClean="0"/>
              <a:t>,</a:t>
            </a:r>
            <a:endParaRPr lang="en-US" sz="4400" dirty="0"/>
          </a:p>
        </p:txBody>
      </p:sp>
    </p:spTree>
    <p:extLst>
      <p:ext uri="{BB962C8B-B14F-4D97-AF65-F5344CB8AC3E}">
        <p14:creationId xmlns:p14="http://schemas.microsoft.com/office/powerpoint/2010/main" val="3183214216"/>
      </p:ext>
    </p:extLst>
  </p:cSld>
  <p:clrMapOvr>
    <a:masterClrMapping/>
  </p:clrMapOvr>
  <p:transition spd="slow">
    <p:push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13:4-8</a:t>
            </a:r>
            <a:endParaRPr lang="en-US" dirty="0"/>
          </a:p>
        </p:txBody>
      </p:sp>
      <p:sp>
        <p:nvSpPr>
          <p:cNvPr id="3" name="Content Placeholder 2"/>
          <p:cNvSpPr>
            <a:spLocks noGrp="1"/>
          </p:cNvSpPr>
          <p:nvPr>
            <p:ph idx="1"/>
          </p:nvPr>
        </p:nvSpPr>
        <p:spPr/>
        <p:txBody>
          <a:bodyPr>
            <a:normAutofit lnSpcReduction="10000"/>
          </a:bodyPr>
          <a:lstStyle/>
          <a:p>
            <a:r>
              <a:rPr lang="en-US" sz="4800" dirty="0" smtClean="0"/>
              <a:t>Love </a:t>
            </a:r>
            <a:r>
              <a:rPr lang="en-US" sz="4800" dirty="0"/>
              <a:t>is patient and kind; love does not envy or boast; it is not arrogant  (5)  or rude. It does not insist on its own way; it is not irritable or resentful;  (6)  it does not rejoice at wrongdoing, but rejoices with the truth.  (7)  Love bears all things, believes all things, hopes all things, endures all things.  (8)  Love never ends. </a:t>
            </a:r>
            <a:r>
              <a:rPr lang="en-US" sz="4800" dirty="0" smtClean="0"/>
              <a:t>…”</a:t>
            </a:r>
            <a:endParaRPr lang="en-US" sz="4800" dirty="0"/>
          </a:p>
        </p:txBody>
      </p:sp>
    </p:spTree>
    <p:extLst>
      <p:ext uri="{BB962C8B-B14F-4D97-AF65-F5344CB8AC3E}">
        <p14:creationId xmlns:p14="http://schemas.microsoft.com/office/powerpoint/2010/main" val="2880790444"/>
      </p:ext>
    </p:extLst>
  </p:cSld>
  <p:clrMapOvr>
    <a:masterClrMapping/>
  </p:clrMapOvr>
  <p:transition spd="slow">
    <p:push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kind of Wives Husbands need</a:t>
            </a:r>
            <a:endParaRPr lang="en-US" dirty="0"/>
          </a:p>
        </p:txBody>
      </p:sp>
      <p:sp>
        <p:nvSpPr>
          <p:cNvPr id="3" name="Content Placeholder 2"/>
          <p:cNvSpPr>
            <a:spLocks noGrp="1"/>
          </p:cNvSpPr>
          <p:nvPr>
            <p:ph idx="1"/>
          </p:nvPr>
        </p:nvSpPr>
        <p:spPr/>
        <p:txBody>
          <a:bodyPr/>
          <a:lstStyle/>
          <a:p>
            <a:r>
              <a:rPr lang="en-US" dirty="0" smtClean="0"/>
              <a:t>Wives who adorn themselves properly (I Tim 2:9)</a:t>
            </a:r>
          </a:p>
          <a:p>
            <a:pPr lvl="1"/>
            <a:r>
              <a:rPr lang="en-US" dirty="0" smtClean="0"/>
              <a:t>Modest apparel implies immodest apparel exists (Gen. 3:6-7, 20-21)</a:t>
            </a:r>
          </a:p>
          <a:p>
            <a:r>
              <a:rPr lang="en-US" dirty="0" smtClean="0"/>
              <a:t>Wives who qualify them to serve (1tim3:11-13)</a:t>
            </a:r>
          </a:p>
          <a:p>
            <a:r>
              <a:rPr lang="en-US" dirty="0" smtClean="0"/>
              <a:t>Wives who love them (Titus 2:1-4; 1cor 13:4</a:t>
            </a:r>
            <a:r>
              <a:rPr lang="en-US" dirty="0" smtClean="0"/>
              <a:t>)</a:t>
            </a:r>
          </a:p>
          <a:p>
            <a:endParaRPr lang="en-US" dirty="0"/>
          </a:p>
          <a:p>
            <a:r>
              <a:rPr lang="en-US" dirty="0" smtClean="0"/>
              <a:t>How do you Measure up to this list?</a:t>
            </a:r>
          </a:p>
          <a:p>
            <a:pPr lvl="1"/>
            <a:r>
              <a:rPr lang="en-US" dirty="0" smtClean="0"/>
              <a:t>Can you mark them off your checklist?</a:t>
            </a:r>
            <a:endParaRPr lang="en-US" dirty="0"/>
          </a:p>
        </p:txBody>
      </p:sp>
    </p:spTree>
    <p:extLst>
      <p:ext uri="{BB962C8B-B14F-4D97-AF65-F5344CB8AC3E}">
        <p14:creationId xmlns:p14="http://schemas.microsoft.com/office/powerpoint/2010/main" val="40843689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13335000" cy="1295400"/>
          </a:xfrm>
        </p:spPr>
        <p:txBody>
          <a:bodyPr/>
          <a:lstStyle/>
          <a:p>
            <a:pPr algn="ctr"/>
            <a:r>
              <a:rPr lang="en-US" dirty="0" smtClean="0"/>
              <a:t>Hymns for our worship</a:t>
            </a:r>
            <a:endParaRPr lang="en-US" dirty="0"/>
          </a:p>
        </p:txBody>
      </p:sp>
      <p:sp>
        <p:nvSpPr>
          <p:cNvPr id="3" name="Subtitle 2"/>
          <p:cNvSpPr>
            <a:spLocks noGrp="1"/>
          </p:cNvSpPr>
          <p:nvPr>
            <p:ph type="subTitle" idx="1"/>
          </p:nvPr>
        </p:nvSpPr>
        <p:spPr>
          <a:xfrm>
            <a:off x="914400" y="2286000"/>
            <a:ext cx="12636353" cy="6400800"/>
          </a:xfrm>
        </p:spPr>
        <p:txBody>
          <a:bodyPr>
            <a:normAutofit/>
          </a:bodyPr>
          <a:lstStyle/>
          <a:p>
            <a:pPr algn="l"/>
            <a:endParaRPr lang="en-US" sz="5400" dirty="0" smtClean="0"/>
          </a:p>
        </p:txBody>
      </p:sp>
    </p:spTree>
    <p:extLst>
      <p:ext uri="{BB962C8B-B14F-4D97-AF65-F5344CB8AC3E}">
        <p14:creationId xmlns:p14="http://schemas.microsoft.com/office/powerpoint/2010/main" val="2060542470"/>
      </p:ext>
    </p:extLst>
  </p:cSld>
  <p:clrMapOvr>
    <a:masterClrMapping/>
  </p:clrMapOvr>
  <p:transition spd="slow">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are a helpmeet (Gen 2:18</a:t>
            </a:r>
            <a:r>
              <a:rPr lang="en-US" dirty="0" smtClean="0"/>
              <a:t>)</a:t>
            </a:r>
          </a:p>
          <a:p>
            <a:pPr lvl="1"/>
            <a:r>
              <a:rPr lang="en-US" dirty="0" smtClean="0"/>
              <a:t>Helper </a:t>
            </a:r>
            <a:r>
              <a:rPr lang="en-US" dirty="0"/>
              <a:t>not a </a:t>
            </a:r>
            <a:r>
              <a:rPr lang="en-US" dirty="0" smtClean="0"/>
              <a:t>hinder</a:t>
            </a:r>
          </a:p>
        </p:txBody>
      </p:sp>
    </p:spTree>
    <p:extLst>
      <p:ext uri="{BB962C8B-B14F-4D97-AF65-F5344CB8AC3E}">
        <p14:creationId xmlns:p14="http://schemas.microsoft.com/office/powerpoint/2010/main" val="1141554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Genesis 2:18</a:t>
            </a:r>
            <a:endParaRPr lang="en-US" dirty="0"/>
          </a:p>
        </p:txBody>
      </p:sp>
      <p:sp>
        <p:nvSpPr>
          <p:cNvPr id="3" name="Content Placeholder 2"/>
          <p:cNvSpPr>
            <a:spLocks noGrp="1"/>
          </p:cNvSpPr>
          <p:nvPr>
            <p:ph idx="1"/>
          </p:nvPr>
        </p:nvSpPr>
        <p:spPr/>
        <p:txBody>
          <a:bodyPr>
            <a:normAutofit/>
          </a:bodyPr>
          <a:lstStyle/>
          <a:p>
            <a:r>
              <a:rPr lang="en-US" sz="5400" dirty="0" smtClean="0"/>
              <a:t>And </a:t>
            </a:r>
            <a:r>
              <a:rPr lang="en-US" sz="5400" dirty="0"/>
              <a:t>the LORD God said, </a:t>
            </a:r>
            <a:r>
              <a:rPr lang="en-US" sz="5400" i="1" dirty="0"/>
              <a:t>It is</a:t>
            </a:r>
            <a:r>
              <a:rPr lang="en-US" sz="5400" dirty="0"/>
              <a:t> not good that the man should be alone; I will make him an help meet for him</a:t>
            </a:r>
            <a:r>
              <a:rPr lang="en-US" sz="5400" dirty="0" smtClean="0"/>
              <a:t>.</a:t>
            </a:r>
            <a:endParaRPr lang="en-US" sz="5400" dirty="0"/>
          </a:p>
        </p:txBody>
      </p:sp>
    </p:spTree>
    <p:extLst>
      <p:ext uri="{BB962C8B-B14F-4D97-AF65-F5344CB8AC3E}">
        <p14:creationId xmlns:p14="http://schemas.microsoft.com/office/powerpoint/2010/main" val="209692489"/>
      </p:ext>
    </p:extLst>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kind of Wives Husbands </a:t>
            </a:r>
            <a:r>
              <a:rPr lang="en-US" dirty="0" smtClean="0"/>
              <a:t>need</a:t>
            </a:r>
            <a:endParaRPr lang="en-US" dirty="0"/>
          </a:p>
        </p:txBody>
      </p:sp>
      <p:sp>
        <p:nvSpPr>
          <p:cNvPr id="3" name="Content Placeholder 2"/>
          <p:cNvSpPr>
            <a:spLocks noGrp="1"/>
          </p:cNvSpPr>
          <p:nvPr>
            <p:ph idx="1"/>
          </p:nvPr>
        </p:nvSpPr>
        <p:spPr/>
        <p:txBody>
          <a:bodyPr>
            <a:normAutofit/>
          </a:bodyPr>
          <a:lstStyle/>
          <a:p>
            <a:r>
              <a:rPr lang="en-US" dirty="0" smtClean="0"/>
              <a:t>Wives who </a:t>
            </a:r>
            <a:r>
              <a:rPr lang="en-US" dirty="0"/>
              <a:t>are a helpmeet (Gen 2:18</a:t>
            </a:r>
            <a:r>
              <a:rPr lang="en-US" dirty="0" smtClean="0"/>
              <a:t>)</a:t>
            </a:r>
          </a:p>
          <a:p>
            <a:pPr lvl="1"/>
            <a:r>
              <a:rPr lang="en-US" dirty="0" smtClean="0"/>
              <a:t>Helper </a:t>
            </a:r>
            <a:r>
              <a:rPr lang="en-US" dirty="0"/>
              <a:t>not a </a:t>
            </a:r>
            <a:r>
              <a:rPr lang="en-US" dirty="0" smtClean="0"/>
              <a:t>hinder</a:t>
            </a:r>
          </a:p>
          <a:p>
            <a:r>
              <a:rPr lang="en-US" dirty="0" smtClean="0"/>
              <a:t>Wives who </a:t>
            </a:r>
            <a:r>
              <a:rPr lang="en-US" dirty="0"/>
              <a:t>honor them (Esther 1:20; </a:t>
            </a:r>
            <a:r>
              <a:rPr lang="en-US" dirty="0" err="1"/>
              <a:t>Eph</a:t>
            </a:r>
            <a:r>
              <a:rPr lang="en-US" dirty="0"/>
              <a:t> 5:33</a:t>
            </a:r>
            <a:r>
              <a:rPr lang="en-US" dirty="0" smtClean="0"/>
              <a:t>)</a:t>
            </a:r>
          </a:p>
        </p:txBody>
      </p:sp>
    </p:spTree>
    <p:extLst>
      <p:ext uri="{BB962C8B-B14F-4D97-AF65-F5344CB8AC3E}">
        <p14:creationId xmlns:p14="http://schemas.microsoft.com/office/powerpoint/2010/main" val="39193788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Esther 1:20 </a:t>
            </a:r>
            <a:endParaRPr lang="en-US" dirty="0"/>
          </a:p>
        </p:txBody>
      </p:sp>
      <p:sp>
        <p:nvSpPr>
          <p:cNvPr id="3" name="Content Placeholder 2"/>
          <p:cNvSpPr>
            <a:spLocks noGrp="1"/>
          </p:cNvSpPr>
          <p:nvPr>
            <p:ph idx="1"/>
          </p:nvPr>
        </p:nvSpPr>
        <p:spPr/>
        <p:txBody>
          <a:bodyPr>
            <a:normAutofit/>
          </a:bodyPr>
          <a:lstStyle/>
          <a:p>
            <a:r>
              <a:rPr lang="en-US" sz="5400" dirty="0" smtClean="0"/>
              <a:t>And </a:t>
            </a:r>
            <a:r>
              <a:rPr lang="en-US" sz="5400" dirty="0"/>
              <a:t>when the king's decree which he shall make shall be published throughout all his empire, (for it is great,) all the wives shall give to their husbands </a:t>
            </a:r>
            <a:r>
              <a:rPr lang="en-US" sz="5400" dirty="0" err="1"/>
              <a:t>honour</a:t>
            </a:r>
            <a:r>
              <a:rPr lang="en-US" sz="5400" dirty="0"/>
              <a:t>, both to great and small</a:t>
            </a:r>
            <a:r>
              <a:rPr lang="en-US" sz="5400" dirty="0" smtClean="0"/>
              <a:t>.</a:t>
            </a:r>
            <a:endParaRPr lang="en-US" sz="5400" dirty="0"/>
          </a:p>
        </p:txBody>
      </p:sp>
    </p:spTree>
    <p:extLst>
      <p:ext uri="{BB962C8B-B14F-4D97-AF65-F5344CB8AC3E}">
        <p14:creationId xmlns:p14="http://schemas.microsoft.com/office/powerpoint/2010/main" val="491768334"/>
      </p:ext>
    </p:extLst>
  </p:cSld>
  <p:clrMapOvr>
    <a:masterClrMapping/>
  </p:clrMapOvr>
  <p:transition spd="slow">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Ephesians 5:33</a:t>
            </a:r>
            <a:endParaRPr lang="en-US" dirty="0"/>
          </a:p>
        </p:txBody>
      </p:sp>
      <p:sp>
        <p:nvSpPr>
          <p:cNvPr id="3" name="Content Placeholder 2"/>
          <p:cNvSpPr>
            <a:spLocks noGrp="1"/>
          </p:cNvSpPr>
          <p:nvPr>
            <p:ph idx="1"/>
          </p:nvPr>
        </p:nvSpPr>
        <p:spPr/>
        <p:txBody>
          <a:bodyPr/>
          <a:lstStyle/>
          <a:p>
            <a:r>
              <a:rPr lang="en-US" sz="5400" dirty="0" smtClean="0"/>
              <a:t>Nevertheless </a:t>
            </a:r>
            <a:r>
              <a:rPr lang="en-US" sz="5400" dirty="0"/>
              <a:t>let every one of you in particular so love his wife even as himself; and the wife </a:t>
            </a:r>
            <a:r>
              <a:rPr lang="en-US" sz="5400" i="1" dirty="0"/>
              <a:t>see</a:t>
            </a:r>
            <a:r>
              <a:rPr lang="en-US" sz="5400" dirty="0"/>
              <a:t> that she reverence </a:t>
            </a:r>
            <a:r>
              <a:rPr lang="en-US" sz="5400" i="1" dirty="0"/>
              <a:t>her</a:t>
            </a:r>
            <a:r>
              <a:rPr lang="en-US" sz="5400" dirty="0"/>
              <a:t> </a:t>
            </a:r>
            <a:r>
              <a:rPr lang="en-US" sz="5400" dirty="0" smtClean="0"/>
              <a:t>husband.</a:t>
            </a:r>
            <a:endParaRPr lang="en-US" dirty="0"/>
          </a:p>
        </p:txBody>
      </p:sp>
    </p:spTree>
    <p:extLst>
      <p:ext uri="{BB962C8B-B14F-4D97-AF65-F5344CB8AC3E}">
        <p14:creationId xmlns:p14="http://schemas.microsoft.com/office/powerpoint/2010/main" val="3081812995"/>
      </p:ext>
    </p:extLst>
  </p:cSld>
  <p:clrMapOvr>
    <a:masterClrMapping/>
  </p:clrMapOvr>
  <p:transition spd="slow">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252</TotalTime>
  <Words>3073</Words>
  <Application>Microsoft Office PowerPoint</Application>
  <PresentationFormat>Custom</PresentationFormat>
  <Paragraphs>239</Paragraphs>
  <Slides>47</Slides>
  <Notes>31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Opulent</vt:lpstr>
      <vt:lpstr>Hymns for our worship</vt:lpstr>
      <vt:lpstr>The kind of Wives Husbands need</vt:lpstr>
      <vt:lpstr>Proverbs 18:22</vt:lpstr>
      <vt:lpstr>1 Corinthians 7:2</vt:lpstr>
      <vt:lpstr>The kind of Wives Husbands need</vt:lpstr>
      <vt:lpstr>Genesis 2:18</vt:lpstr>
      <vt:lpstr>The kind of Wives Husbands need</vt:lpstr>
      <vt:lpstr>Esther 1:20 </vt:lpstr>
      <vt:lpstr>Ephesians 5:33</vt:lpstr>
      <vt:lpstr>The kind of Wives Husbands need</vt:lpstr>
      <vt:lpstr>Proverbs 12:4</vt:lpstr>
      <vt:lpstr>Proverbs 31:10-31</vt:lpstr>
      <vt:lpstr>Proverbs 31:10-31</vt:lpstr>
      <vt:lpstr>Proverbs 31:10-31</vt:lpstr>
      <vt:lpstr>Proverbs 31:10-31</vt:lpstr>
      <vt:lpstr>Proverbs 31:10-31</vt:lpstr>
      <vt:lpstr>The kind of Wives Husbands need</vt:lpstr>
      <vt:lpstr>Proverbs 19:13-14</vt:lpstr>
      <vt:lpstr>Proverbs 14:1</vt:lpstr>
      <vt:lpstr>The kind of Wives Husbands need</vt:lpstr>
      <vt:lpstr>Romans 7:2-3</vt:lpstr>
      <vt:lpstr>1 Corinthians 7:10 </vt:lpstr>
      <vt:lpstr>1 Corinthians 7:39</vt:lpstr>
      <vt:lpstr>The kind of Wives Husbands need</vt:lpstr>
      <vt:lpstr>1 Corinthians 7:3</vt:lpstr>
      <vt:lpstr>1 Corinthians 7:3</vt:lpstr>
      <vt:lpstr>1 Corinthians 7:4</vt:lpstr>
      <vt:lpstr>1 Corinthians 7:5</vt:lpstr>
      <vt:lpstr>The kind of Wives Husbands need</vt:lpstr>
      <vt:lpstr>Ephesians 5:22, 24</vt:lpstr>
      <vt:lpstr>The kind of Wives Husbands need</vt:lpstr>
      <vt:lpstr>Colosians 3:18</vt:lpstr>
      <vt:lpstr>Titus 2:1-4</vt:lpstr>
      <vt:lpstr>Titus 2:5</vt:lpstr>
      <vt:lpstr>1 Peter 3:1</vt:lpstr>
      <vt:lpstr>1 Peter 3:5-6</vt:lpstr>
      <vt:lpstr>The kind of Wives Husbands need</vt:lpstr>
      <vt:lpstr>1 Timothy 2:9</vt:lpstr>
      <vt:lpstr>Genesis 3:6-7</vt:lpstr>
      <vt:lpstr>Genesis 3:20-21</vt:lpstr>
      <vt:lpstr>The kind of Wives Husbands need</vt:lpstr>
      <vt:lpstr>1 Timothy 3:11-13</vt:lpstr>
      <vt:lpstr>The kind of Wives Husbands need</vt:lpstr>
      <vt:lpstr>Titus 2:1-4</vt:lpstr>
      <vt:lpstr>1 Corinthians 13:4-8</vt:lpstr>
      <vt:lpstr>The kind of Wives Husbands need</vt:lpstr>
      <vt:lpstr>Hymns for our worship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kind of Wives Husbands need</dc:title>
  <dc:creator>user</dc:creator>
  <cp:lastModifiedBy>user</cp:lastModifiedBy>
  <cp:revision>23</cp:revision>
  <dcterms:created xsi:type="dcterms:W3CDTF">2014-10-30T14:32:56Z</dcterms:created>
  <dcterms:modified xsi:type="dcterms:W3CDTF">2014-11-02T13:31:59Z</dcterms:modified>
</cp:coreProperties>
</file>