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61" r:id="rId2"/>
    <p:sldId id="256" r:id="rId3"/>
    <p:sldId id="258" r:id="rId4"/>
    <p:sldId id="264" r:id="rId5"/>
    <p:sldId id="272" r:id="rId6"/>
    <p:sldId id="266" r:id="rId7"/>
    <p:sldId id="267" r:id="rId8"/>
    <p:sldId id="268" r:id="rId9"/>
    <p:sldId id="273" r:id="rId10"/>
    <p:sldId id="269" r:id="rId11"/>
    <p:sldId id="259" r:id="rId12"/>
    <p:sldId id="276" r:id="rId13"/>
    <p:sldId id="277" r:id="rId14"/>
    <p:sldId id="278" r:id="rId15"/>
    <p:sldId id="279" r:id="rId16"/>
    <p:sldId id="274" r:id="rId17"/>
    <p:sldId id="280" r:id="rId18"/>
    <p:sldId id="281" r:id="rId19"/>
    <p:sldId id="282" r:id="rId20"/>
    <p:sldId id="283" r:id="rId21"/>
    <p:sldId id="284" r:id="rId22"/>
    <p:sldId id="275" r:id="rId23"/>
    <p:sldId id="285" r:id="rId24"/>
    <p:sldId id="260" r:id="rId25"/>
    <p:sldId id="287" r:id="rId26"/>
    <p:sldId id="288" r:id="rId27"/>
    <p:sldId id="289" r:id="rId28"/>
    <p:sldId id="290" r:id="rId29"/>
    <p:sldId id="291" r:id="rId30"/>
    <p:sldId id="286" r:id="rId31"/>
    <p:sldId id="293" r:id="rId32"/>
    <p:sldId id="294" r:id="rId33"/>
    <p:sldId id="295" r:id="rId34"/>
    <p:sldId id="292" r:id="rId35"/>
    <p:sldId id="297" r:id="rId36"/>
    <p:sldId id="298" r:id="rId37"/>
    <p:sldId id="296" r:id="rId38"/>
    <p:sldId id="299" r:id="rId39"/>
    <p:sldId id="300" r:id="rId40"/>
    <p:sldId id="301" r:id="rId41"/>
    <p:sldId id="262" r:id="rId42"/>
  </p:sldIdLst>
  <p:sldSz cx="14630400" cy="9144000"/>
  <p:notesSz cx="6858000" cy="9144000"/>
  <p:defaultTextStyle>
    <a:defPPr>
      <a:defRPr lang="en-US"/>
    </a:defPPr>
    <a:lvl1pPr marL="0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79262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58524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37786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17048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396310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75572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54834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34096" algn="l" defTabSz="1358524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51" autoAdjust="0"/>
    <p:restoredTop sz="47219" autoAdjust="0"/>
  </p:normalViewPr>
  <p:slideViewPr>
    <p:cSldViewPr>
      <p:cViewPr varScale="1">
        <p:scale>
          <a:sx n="38" d="100"/>
          <a:sy n="38" d="100"/>
        </p:scale>
        <p:origin x="-2322" y="-114"/>
      </p:cViewPr>
      <p:guideLst>
        <p:guide orient="horz" pos="2880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18532-E2DC-4066-B61E-16BA13EAA2A6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C9074-606A-48E7-A15B-D9EE8609D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08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585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79262" algn="l" defTabSz="13585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58524" algn="l" defTabSz="13585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37786" algn="l" defTabSz="13585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17048" algn="l" defTabSz="13585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396310" algn="l" defTabSz="13585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075572" algn="l" defTabSz="13585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754834" algn="l" defTabSz="13585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34096" algn="l" defTabSz="13585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kind of husband do you think a wife needs?</a:t>
            </a:r>
            <a:br>
              <a:rPr lang="en-US" dirty="0" smtClean="0"/>
            </a:br>
            <a:r>
              <a:rPr lang="en-US" dirty="0" smtClean="0"/>
              <a:t>Am </a:t>
            </a:r>
            <a:r>
              <a:rPr lang="en-US" dirty="0" err="1" smtClean="0"/>
              <a:t>i</a:t>
            </a:r>
            <a:r>
              <a:rPr lang="en-US" dirty="0" smtClean="0"/>
              <a:t> that kind of husband?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649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3585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/>
              <a:t>How long has it been since you been treated the Lord for your wife?</a:t>
            </a:r>
          </a:p>
          <a:p>
            <a:r>
              <a:rPr lang="en-US" sz="1800" dirty="0" smtClean="0"/>
              <a:t>Pray for their health and length of days, but things will be well with them</a:t>
            </a:r>
            <a:br>
              <a:rPr lang="en-US" sz="1800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663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+ wives need husbands that love them </a:t>
            </a:r>
            <a:br>
              <a:rPr lang="en-US" sz="1200" dirty="0" smtClean="0"/>
            </a:br>
            <a:r>
              <a:rPr lang="en-US" sz="1200" dirty="0" smtClean="0"/>
              <a:t>Genesis 29: 32  Every wife needs a husband that loves her</a:t>
            </a:r>
            <a:br>
              <a:rPr lang="en-US" sz="1200" dirty="0" smtClean="0"/>
            </a:br>
            <a:r>
              <a:rPr lang="en-US" sz="1200" dirty="0" smtClean="0"/>
              <a:t>--Love them as Christ loved the church</a:t>
            </a:r>
            <a:br>
              <a:rPr lang="en-US" sz="1200" dirty="0" smtClean="0"/>
            </a:br>
            <a:r>
              <a:rPr lang="en-US" sz="1200" dirty="0" smtClean="0"/>
              <a:t>Eph.5:25 love who? How? How much?</a:t>
            </a:r>
            <a:br>
              <a:rPr lang="en-US" sz="1200" dirty="0" smtClean="0"/>
            </a:br>
            <a:r>
              <a:rPr lang="en-US" sz="1200" dirty="0" smtClean="0"/>
              <a:t>:28 as their own bodies</a:t>
            </a:r>
            <a:br>
              <a:rPr lang="en-US" sz="1200" dirty="0" smtClean="0"/>
            </a:br>
            <a:r>
              <a:rPr lang="en-US" sz="1200" dirty="0" smtClean="0"/>
              <a:t>:33 as himself</a:t>
            </a:r>
            <a:br>
              <a:rPr lang="en-US" sz="1200" dirty="0" smtClean="0"/>
            </a:br>
            <a:r>
              <a:rPr lang="en-US" sz="1200" dirty="0" smtClean="0"/>
              <a:t>How long has it been since you told your wife you love her?</a:t>
            </a:r>
            <a:br>
              <a:rPr lang="en-US" sz="1200" dirty="0" smtClean="0"/>
            </a:br>
            <a:r>
              <a:rPr lang="en-US" sz="1200" dirty="0" smtClean="0"/>
              <a:t>How often to we do that?</a:t>
            </a:r>
            <a:br>
              <a:rPr lang="en-US" sz="1200" dirty="0" smtClean="0"/>
            </a:br>
            <a:r>
              <a:rPr lang="en-US" sz="1200" dirty="0" smtClean="0"/>
              <a:t>But it's not enough to just say it, is it? Love is known by the actions it prompts. Little things can go a long way in demonstrating to the wife how much she is loved. Flowers? Dinner? Household chores? Dishes? Sweep?</a:t>
            </a:r>
            <a:br>
              <a:rPr lang="en-US" sz="1200" dirty="0" smtClean="0"/>
            </a:br>
            <a:r>
              <a:rPr lang="en-US" sz="1200" dirty="0" smtClean="0"/>
              <a:t>Col 3:19 be not bitter</a:t>
            </a:r>
          </a:p>
          <a:p>
            <a:pPr marL="0" marR="0" indent="0" algn="l" defTabSz="13585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13585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+wives need husbands that are faithful to them.</a:t>
            </a:r>
            <a:br>
              <a:rPr lang="en-US" sz="1200" dirty="0" smtClean="0"/>
            </a:br>
            <a:r>
              <a:rPr lang="en-US" sz="1200" dirty="0" smtClean="0"/>
              <a:t>There is a real problem in our society today about faithfulness.</a:t>
            </a:r>
            <a:br>
              <a:rPr lang="en-US" sz="1200" dirty="0" smtClean="0"/>
            </a:br>
            <a:r>
              <a:rPr lang="en-US" sz="1200" dirty="0" smtClean="0"/>
              <a:t>1 Cor. 7:1-2 to avoid fornication. </a:t>
            </a:r>
            <a:br>
              <a:rPr lang="en-US" sz="1200" dirty="0" smtClean="0"/>
            </a:br>
            <a:r>
              <a:rPr lang="en-US" sz="1200" dirty="0" smtClean="0"/>
              <a:t>10:11 let not depart or put away</a:t>
            </a:r>
            <a:br>
              <a:rPr lang="en-US" sz="1200" dirty="0" smtClean="0"/>
            </a:br>
            <a:r>
              <a:rPr lang="en-US" sz="1200" dirty="0" err="1" smtClean="0"/>
              <a:t>Prov</a:t>
            </a:r>
            <a:r>
              <a:rPr lang="en-US" sz="1200" dirty="0" smtClean="0"/>
              <a:t> 6:32 lacks understanding, destroys soul</a:t>
            </a:r>
            <a:br>
              <a:rPr lang="en-US" sz="1200" dirty="0" smtClean="0"/>
            </a:br>
            <a:r>
              <a:rPr lang="en-US" sz="1200" dirty="0" smtClean="0"/>
              <a:t>What do you do when temptation presents? Do you show you love your wife by looking away? Or get as close as you possibly can? Remember Joseph?</a:t>
            </a:r>
            <a:br>
              <a:rPr lang="en-US" sz="1200" dirty="0" smtClean="0"/>
            </a:br>
            <a:r>
              <a:rPr lang="en-US" sz="1200" dirty="0" smtClean="0"/>
              <a:t>Gen 39:7-12 do you flee temptation? </a:t>
            </a:r>
            <a:br>
              <a:rPr lang="en-US" sz="1200" dirty="0" smtClean="0"/>
            </a:br>
            <a:r>
              <a:rPr lang="en-US" sz="1200" dirty="0" smtClean="0"/>
              <a:t>What about Job? 31:1-4 have you made a covenant with your eyes? Job recognized the fear of the Lord properly. </a:t>
            </a:r>
          </a:p>
          <a:p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923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119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love who?  Your wife</a:t>
            </a:r>
          </a:p>
          <a:p>
            <a:r>
              <a:rPr lang="en-US" sz="1800" dirty="0" smtClean="0"/>
              <a:t>How? AS Christ loved the Church</a:t>
            </a:r>
          </a:p>
          <a:p>
            <a:r>
              <a:rPr lang="en-US" sz="1800" dirty="0" smtClean="0"/>
              <a:t>How much? And Gave Himself for it.</a:t>
            </a:r>
            <a:br>
              <a:rPr lang="en-US" sz="1800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790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is the lesson we are to learn about marriage and the church?</a:t>
            </a:r>
          </a:p>
          <a:p>
            <a:r>
              <a:rPr lang="en-US" baseline="0" dirty="0" smtClean="0"/>
              <a:t>Vs. 30 – remember Genesis 2:24? He is going to recall it here: vs 31</a:t>
            </a:r>
          </a:p>
          <a:p>
            <a:r>
              <a:rPr lang="en-US" baseline="0" dirty="0" smtClean="0"/>
              <a:t> This inseparable nature needs to be ingrained into our minds as husbands and as Christians.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where term cleave comes in. what God has joined together let no man separate.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140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</a:t>
            </a:r>
            <a:r>
              <a:rPr lang="en-US" baseline="0" dirty="0" smtClean="0"/>
              <a:t> let the honey do list make you bitter. </a:t>
            </a:r>
          </a:p>
          <a:p>
            <a:endParaRPr lang="en-US" sz="1800" dirty="0" smtClean="0"/>
          </a:p>
          <a:p>
            <a:r>
              <a:rPr lang="en-US" sz="1800" dirty="0" smtClean="0"/>
              <a:t>But it's not enough to just say it, is it? </a:t>
            </a:r>
          </a:p>
          <a:p>
            <a:r>
              <a:rPr lang="en-US" sz="1800" dirty="0" smtClean="0"/>
              <a:t>Love is known by the actions it prompts. Little things can go a long way in demonstrating to the wife how much she is loved. Flowers? Dinner? Household chores? Dishes? Sweep?</a:t>
            </a:r>
            <a:br>
              <a:rPr lang="en-US" sz="1800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091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3585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There is a real problem in our society today about faithfulness.</a:t>
            </a:r>
            <a:br>
              <a:rPr lang="en-US" sz="1200" dirty="0" smtClean="0"/>
            </a:br>
            <a:r>
              <a:rPr lang="en-US" sz="1200" dirty="0" smtClean="0"/>
              <a:t>1 Cor. 7:1-2 to avoid fornication. </a:t>
            </a:r>
            <a:br>
              <a:rPr lang="en-US" sz="1200" dirty="0" smtClean="0"/>
            </a:br>
            <a:r>
              <a:rPr lang="en-US" sz="1200" dirty="0" smtClean="0"/>
              <a:t>10:11 let not depart or put away</a:t>
            </a:r>
            <a:br>
              <a:rPr lang="en-US" sz="1200" dirty="0" smtClean="0"/>
            </a:br>
            <a:r>
              <a:rPr lang="en-US" sz="1200" dirty="0" err="1" smtClean="0"/>
              <a:t>Prov</a:t>
            </a:r>
            <a:r>
              <a:rPr lang="en-US" sz="1200" dirty="0" smtClean="0"/>
              <a:t> 6:32 lacks understanding, destroys soul</a:t>
            </a:r>
            <a:br>
              <a:rPr lang="en-US" sz="1200" dirty="0" smtClean="0"/>
            </a:br>
            <a:r>
              <a:rPr lang="en-US" sz="1200" dirty="0" smtClean="0"/>
              <a:t>What do you do when temptation presents? Do you show you love your wife by looking away? Or get as close as you possibly can? Remember Joseph?</a:t>
            </a:r>
            <a:br>
              <a:rPr lang="en-US" sz="1200" dirty="0" smtClean="0"/>
            </a:br>
            <a:r>
              <a:rPr lang="en-US" sz="1200" dirty="0" smtClean="0"/>
              <a:t>Gen 39:7-12 do you flee temptation? </a:t>
            </a:r>
            <a:br>
              <a:rPr lang="en-US" sz="1200" dirty="0" smtClean="0"/>
            </a:br>
            <a:r>
              <a:rPr lang="en-US" sz="1200" dirty="0" smtClean="0"/>
              <a:t>What about Job? 31:1-4 have you made a covenant with your eyes? Job recognized the fear of the Lord properly. </a:t>
            </a:r>
          </a:p>
          <a:p>
            <a:pPr marL="0" marR="0" indent="0" algn="l" defTabSz="13585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13585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+ wives need husbands that render due benevolence</a:t>
            </a:r>
            <a:br>
              <a:rPr lang="en-US" sz="1200" dirty="0" smtClean="0"/>
            </a:br>
            <a:r>
              <a:rPr lang="en-US" sz="1200" dirty="0" smtClean="0"/>
              <a:t>1 </a:t>
            </a:r>
            <a:r>
              <a:rPr lang="en-US" sz="1200" dirty="0" err="1" smtClean="0"/>
              <a:t>cor</a:t>
            </a:r>
            <a:r>
              <a:rPr lang="en-US" sz="1200" dirty="0" smtClean="0"/>
              <a:t> 7:3-5</a:t>
            </a:r>
          </a:p>
          <a:p>
            <a:pPr marL="0" marR="0" indent="0" algn="l" defTabSz="13585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923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305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841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 you Do when Temptation presents? </a:t>
            </a:r>
          </a:p>
          <a:p>
            <a:r>
              <a:rPr lang="en-US" dirty="0" smtClean="0"/>
              <a:t>Remember Love is Shown by the Actions it prompts.</a:t>
            </a:r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 you look away, or run away? Or try to get as close as you can to the temptation? Do your eyes linger long, or worse, long to linger?</a:t>
            </a:r>
          </a:p>
          <a:p>
            <a:endParaRPr lang="en-US" baseline="0" dirty="0" smtClean="0"/>
          </a:p>
          <a:p>
            <a:r>
              <a:rPr lang="en-US" dirty="0" smtClean="0"/>
              <a:t>Do</a:t>
            </a:r>
            <a:r>
              <a:rPr lang="en-US" baseline="0" dirty="0" smtClean="0"/>
              <a:t> you Remember what Joseph did in the face of this temptation?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35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1Co 7:2  Nevertheless, </a:t>
            </a:r>
            <a:r>
              <a:rPr lang="en-US" sz="18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avoid</a:t>
            </a:r>
            <a:r>
              <a:rPr lang="en-US" sz="18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fornication, let every man have his own wife, and let every woman have her own husband.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395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Lets not forget Job’s powerful words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217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352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923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397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+== wives need husbands who are the head of them</a:t>
            </a:r>
            <a:br>
              <a:rPr lang="en-US" sz="1200" b="0" dirty="0" smtClean="0"/>
            </a:br>
            <a:r>
              <a:rPr lang="en-US" sz="1200" b="0" dirty="0" err="1" smtClean="0"/>
              <a:t>Eph</a:t>
            </a:r>
            <a:r>
              <a:rPr lang="en-US" sz="1200" b="0" dirty="0" smtClean="0"/>
              <a:t> 5:23  This goes back a long way, the home at the beginning was designed to be a husband headed relationship</a:t>
            </a:r>
            <a:br>
              <a:rPr lang="en-US" sz="1200" b="0" dirty="0" smtClean="0"/>
            </a:br>
            <a:r>
              <a:rPr lang="en-US" sz="1200" b="0" dirty="0" smtClean="0"/>
              <a:t>Gen 3:16  A wife does not need a husband who is too timid to accept his God given responsibility</a:t>
            </a:r>
            <a:br>
              <a:rPr lang="en-US" sz="1200" b="0" dirty="0" smtClean="0"/>
            </a:br>
            <a:r>
              <a:rPr lang="en-US" sz="1200" b="0" dirty="0" smtClean="0"/>
              <a:t>Gen 18:19; 1 cor.11:3 Divine order</a:t>
            </a:r>
            <a:br>
              <a:rPr lang="en-US" sz="1200" b="0" dirty="0" smtClean="0"/>
            </a:br>
            <a:r>
              <a:rPr lang="en-US" sz="1200" b="0" dirty="0" smtClean="0"/>
              <a:t>I </a:t>
            </a:r>
            <a:r>
              <a:rPr lang="en-US" sz="1200" b="0" dirty="0" err="1" smtClean="0"/>
              <a:t>tim</a:t>
            </a:r>
            <a:r>
              <a:rPr lang="en-US" sz="1200" b="0" dirty="0" smtClean="0"/>
              <a:t> 2:12 why? 2 reasons: order of creation, she committed the first sin. Not iron fisted dictator</a:t>
            </a:r>
            <a:br>
              <a:rPr lang="en-US" sz="1200" b="0" dirty="0" smtClean="0"/>
            </a:br>
            <a:endParaRPr lang="en-US" sz="1200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+==wives need husbands who provide for them</a:t>
            </a:r>
            <a:br>
              <a:rPr lang="en-US" sz="1200" b="0" dirty="0" smtClean="0"/>
            </a:br>
            <a:r>
              <a:rPr lang="en-US" sz="1200" b="0" dirty="0" smtClean="0"/>
              <a:t>1Tim.5:8; </a:t>
            </a:r>
            <a:r>
              <a:rPr lang="en-US" sz="1200" b="0" dirty="0" err="1" smtClean="0"/>
              <a:t>Eph</a:t>
            </a:r>
            <a:r>
              <a:rPr lang="en-US" sz="1200" b="0" dirty="0" smtClean="0"/>
              <a:t> 4:28; 2thes.3:10</a:t>
            </a:r>
            <a:br>
              <a:rPr lang="en-US" sz="1200" b="0" dirty="0" smtClean="0"/>
            </a:br>
            <a:endParaRPr lang="en-US" sz="1200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+==wives need husbands that dwell with them</a:t>
            </a:r>
            <a:br>
              <a:rPr lang="en-US" sz="1200" b="0" dirty="0" smtClean="0"/>
            </a:br>
            <a:r>
              <a:rPr lang="en-US" sz="1200" b="0" dirty="0" smtClean="0"/>
              <a:t>1pet3:7 Living together as partnership; Leave and cleave implies it</a:t>
            </a:r>
            <a:r>
              <a:rPr lang="en-US" sz="1200" b="0" baseline="0" dirty="0" smtClean="0"/>
              <a:t>  </a:t>
            </a:r>
            <a:r>
              <a:rPr lang="en-US" sz="1200" b="0" dirty="0" smtClean="0"/>
              <a:t>Ships passing in night. Mind on other things or people</a:t>
            </a:r>
            <a:br>
              <a:rPr lang="en-US" sz="1200" b="0" dirty="0" smtClean="0"/>
            </a:br>
            <a:r>
              <a:rPr lang="en-US" sz="1200" b="0" dirty="0" err="1" smtClean="0"/>
              <a:t>Deut</a:t>
            </a:r>
            <a:r>
              <a:rPr lang="en-US" sz="1200" b="0" dirty="0" smtClean="0"/>
              <a:t> 24:5 </a:t>
            </a:r>
            <a:r>
              <a:rPr lang="en-US" sz="1200" b="0" baseline="0" dirty="0" smtClean="0"/>
              <a:t> </a:t>
            </a:r>
            <a:r>
              <a:rPr lang="en-US" sz="1200" b="0" dirty="0" smtClean="0"/>
              <a:t>Plan to be together, take walks together, eat together... Do you spend time together?</a:t>
            </a:r>
            <a:br>
              <a:rPr lang="en-US" sz="1200" b="0" dirty="0" smtClean="0"/>
            </a:br>
            <a:r>
              <a:rPr lang="en-US" sz="1200" b="0" dirty="0" smtClean="0"/>
              <a:t>Sometimes we get so busy with other activities going on that we neglect our wives. After the kids are gone your wife will still be there will you know her?</a:t>
            </a:r>
            <a:br>
              <a:rPr lang="en-US" sz="1200" b="0" dirty="0" smtClean="0"/>
            </a:br>
            <a:endParaRPr lang="en-US" sz="1200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+ ==wives need husbands who honor them</a:t>
            </a:r>
            <a:br>
              <a:rPr lang="en-US" sz="1200" b="0" dirty="0" smtClean="0"/>
            </a:br>
            <a:r>
              <a:rPr lang="en-US" sz="1200" b="0" dirty="0" smtClean="0"/>
              <a:t>1pet 3:7 as to the weaker vessel.</a:t>
            </a:r>
            <a:r>
              <a:rPr lang="en-US" sz="1200" b="0" baseline="0" dirty="0" smtClean="0"/>
              <a:t> </a:t>
            </a:r>
            <a:r>
              <a:rPr lang="en-US" sz="1200" b="0" dirty="0" smtClean="0"/>
              <a:t>That your prayers be not hindered.</a:t>
            </a:r>
            <a:br>
              <a:rPr lang="en-US" sz="1200" b="0" dirty="0" smtClean="0"/>
            </a:br>
            <a:r>
              <a:rPr lang="en-US" sz="1200" b="0" dirty="0" smtClean="0"/>
              <a:t>Have you ever wondered, is God going to hear my prayer? Will he answer my request? Do you know what that hinges off of? His honor in part.</a:t>
            </a:r>
            <a:br>
              <a:rPr lang="en-US" sz="1200" b="0" dirty="0" smtClean="0"/>
            </a:br>
            <a:r>
              <a:rPr lang="en-US" sz="1200" b="0" dirty="0" smtClean="0"/>
              <a:t>If </a:t>
            </a:r>
            <a:r>
              <a:rPr lang="en-US" sz="1200" b="0" dirty="0" err="1" smtClean="0"/>
              <a:t>i</a:t>
            </a:r>
            <a:r>
              <a:rPr lang="en-US" sz="1200" b="0" dirty="0" smtClean="0"/>
              <a:t> dishonor her, have disrespect for her, not properly honor and value her, you know what happens it hinders my prayer. </a:t>
            </a:r>
            <a:br>
              <a:rPr lang="en-US" sz="1200" b="0" dirty="0" smtClean="0"/>
            </a:br>
            <a:r>
              <a:rPr lang="en-US" sz="1200" b="0" dirty="0" smtClean="0"/>
              <a:t>We show it by the way we talk to them and about them.  </a:t>
            </a:r>
            <a:br>
              <a:rPr lang="en-US" sz="1200" b="0" dirty="0" smtClean="0"/>
            </a:br>
            <a:r>
              <a:rPr lang="en-US" sz="1200" b="0" dirty="0" smtClean="0"/>
              <a:t>Prov. 31:28 he praises her. Do you do that before others?</a:t>
            </a:r>
            <a:br>
              <a:rPr lang="en-US" sz="1200" b="0" dirty="0" smtClean="0"/>
            </a:br>
            <a:endParaRPr lang="en-US" sz="1200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So as </a:t>
            </a:r>
            <a:r>
              <a:rPr lang="en-US" sz="1200" b="0" dirty="0" err="1" smtClean="0"/>
              <a:t>i</a:t>
            </a:r>
            <a:r>
              <a:rPr lang="en-US" sz="1200" b="0" dirty="0" smtClean="0"/>
              <a:t> review these things can </a:t>
            </a:r>
            <a:r>
              <a:rPr lang="en-US" sz="1200" b="0" dirty="0" err="1" smtClean="0"/>
              <a:t>i</a:t>
            </a:r>
            <a:r>
              <a:rPr lang="en-US" sz="1200" b="0" dirty="0" smtClean="0"/>
              <a:t> say </a:t>
            </a:r>
            <a:r>
              <a:rPr lang="en-US" sz="1200" b="0" dirty="0" err="1" smtClean="0"/>
              <a:t>i</a:t>
            </a:r>
            <a:r>
              <a:rPr lang="en-US" sz="1200" b="0" dirty="0" smtClean="0"/>
              <a:t> meet these responsibilities? Can </a:t>
            </a:r>
            <a:r>
              <a:rPr lang="en-US" sz="1200" b="0" dirty="0" err="1" smtClean="0"/>
              <a:t>i</a:t>
            </a:r>
            <a:r>
              <a:rPr lang="en-US" sz="1200" b="0" dirty="0" smtClean="0"/>
              <a:t> check these off? Or do you need to make changes?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469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goes</a:t>
            </a:r>
            <a:r>
              <a:rPr lang="en-US" baseline="0" dirty="0" smtClean="0"/>
              <a:t> back a long way, the home at the beginning was designed to be a husband headed relationship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120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wife does not</a:t>
            </a:r>
            <a:r>
              <a:rPr lang="en-US" baseline="0" dirty="0" smtClean="0"/>
              <a:t> need a husband who is to Timid  to accept his God given Responsibility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Abraham was not a timid</a:t>
            </a:r>
            <a:r>
              <a:rPr lang="en-US" baseline="0" dirty="0" smtClean="0"/>
              <a:t> Husband</a:t>
            </a:r>
          </a:p>
          <a:p>
            <a:r>
              <a:rPr lang="en-US" baseline="0" dirty="0" smtClean="0"/>
              <a:t>Look at what God says about Abraham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018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Too often the husband </a:t>
            </a:r>
            <a:r>
              <a:rPr lang="en-US" dirty="0" err="1" smtClean="0"/>
              <a:t>negelcts</a:t>
            </a:r>
            <a:r>
              <a:rPr lang="en-US" dirty="0" smtClean="0"/>
              <a:t> his responsibilities to teach their Children, leaving it to their wife or worse he church to teach their kids about God. </a:t>
            </a:r>
          </a:p>
          <a:p>
            <a:r>
              <a:rPr lang="en-US" dirty="0" smtClean="0"/>
              <a:t>This is the reason there was a generation that grew up in </a:t>
            </a:r>
            <a:r>
              <a:rPr lang="en-US" dirty="0" err="1" smtClean="0"/>
              <a:t>isreal</a:t>
            </a:r>
            <a:r>
              <a:rPr lang="en-US" dirty="0" smtClean="0"/>
              <a:t> that did not know the Lord, or the things that</a:t>
            </a:r>
            <a:r>
              <a:rPr lang="en-US" baseline="0" dirty="0" smtClean="0"/>
              <a:t> He did for them. (judges 2:10)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074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the Divine Order is</a:t>
            </a:r>
            <a:r>
              <a:rPr lang="en-US" baseline="0" dirty="0" smtClean="0"/>
              <a:t>:</a:t>
            </a:r>
          </a:p>
          <a:p>
            <a:r>
              <a:rPr lang="en-US" baseline="0" dirty="0" smtClean="0"/>
              <a:t>God </a:t>
            </a:r>
          </a:p>
          <a:p>
            <a:r>
              <a:rPr lang="en-US" baseline="0" dirty="0" smtClean="0"/>
              <a:t>Christ</a:t>
            </a:r>
          </a:p>
          <a:p>
            <a:r>
              <a:rPr lang="en-US" baseline="0" dirty="0" smtClean="0"/>
              <a:t>Man</a:t>
            </a:r>
          </a:p>
          <a:p>
            <a:r>
              <a:rPr lang="en-US" baseline="0" dirty="0" smtClean="0"/>
              <a:t>Woman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423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are they to be in subject, Paul?</a:t>
            </a:r>
          </a:p>
          <a:p>
            <a:endParaRPr lang="en-US" dirty="0" smtClean="0"/>
          </a:p>
          <a:p>
            <a:r>
              <a:rPr lang="en-US" dirty="0" smtClean="0"/>
              <a:t>Two reasons</a:t>
            </a:r>
          </a:p>
          <a:p>
            <a:endParaRPr lang="en-US" dirty="0" smtClean="0"/>
          </a:p>
          <a:p>
            <a:r>
              <a:rPr lang="en-US" dirty="0" smtClean="0"/>
              <a:t>Order of creation</a:t>
            </a:r>
          </a:p>
          <a:p>
            <a:r>
              <a:rPr lang="en-US" dirty="0" smtClean="0"/>
              <a:t>She caused the First Sin</a:t>
            </a:r>
          </a:p>
          <a:p>
            <a:endParaRPr lang="en-US" dirty="0" smtClean="0"/>
          </a:p>
          <a:p>
            <a:r>
              <a:rPr lang="en-US" dirty="0" smtClean="0"/>
              <a:t>As long</a:t>
            </a:r>
            <a:r>
              <a:rPr lang="en-US" baseline="0" dirty="0" smtClean="0"/>
              <a:t> as these reasons are still true, so then is a woman not to teach or usurp authority over a man.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03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 smtClean="0"/>
          </a:p>
          <a:p>
            <a:endParaRPr lang="en-US" sz="180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5012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+==wives need husbands who provide for them</a:t>
            </a:r>
            <a:br>
              <a:rPr lang="en-US" sz="1200" b="0" dirty="0" smtClean="0"/>
            </a:br>
            <a:r>
              <a:rPr lang="en-US" sz="1200" b="0" dirty="0" smtClean="0"/>
              <a:t>1Tim.5:8; </a:t>
            </a:r>
            <a:r>
              <a:rPr lang="en-US" sz="1200" b="0" dirty="0" err="1" smtClean="0"/>
              <a:t>Eph</a:t>
            </a:r>
            <a:r>
              <a:rPr lang="en-US" sz="1200" b="0" dirty="0" smtClean="0"/>
              <a:t> 4:28; 2thes.3:10</a:t>
            </a:r>
            <a:br>
              <a:rPr lang="en-US" sz="1200" b="0" dirty="0" smtClean="0"/>
            </a:br>
            <a:endParaRPr lang="en-US" sz="1200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+==wives need husbands that dwell with them</a:t>
            </a:r>
            <a:br>
              <a:rPr lang="en-US" sz="1200" b="0" dirty="0" smtClean="0"/>
            </a:br>
            <a:r>
              <a:rPr lang="en-US" sz="1200" b="0" dirty="0" smtClean="0"/>
              <a:t>1pet3:7 Living together as partnership; Leave and cleave implies it</a:t>
            </a:r>
            <a:r>
              <a:rPr lang="en-US" sz="1200" b="0" baseline="0" dirty="0" smtClean="0"/>
              <a:t>  </a:t>
            </a:r>
            <a:r>
              <a:rPr lang="en-US" sz="1200" b="0" dirty="0" smtClean="0"/>
              <a:t>Ships passing in night. Mind on other things or people</a:t>
            </a:r>
            <a:br>
              <a:rPr lang="en-US" sz="1200" b="0" dirty="0" smtClean="0"/>
            </a:br>
            <a:r>
              <a:rPr lang="en-US" sz="1200" b="0" dirty="0" err="1" smtClean="0"/>
              <a:t>Deut</a:t>
            </a:r>
            <a:r>
              <a:rPr lang="en-US" sz="1200" b="0" dirty="0" smtClean="0"/>
              <a:t> 24:5 </a:t>
            </a:r>
            <a:r>
              <a:rPr lang="en-US" sz="1200" b="0" baseline="0" dirty="0" smtClean="0"/>
              <a:t> </a:t>
            </a:r>
            <a:r>
              <a:rPr lang="en-US" sz="1200" b="0" dirty="0" smtClean="0"/>
              <a:t>Plan to be together, take walks together, eat together... Do you spend time together?</a:t>
            </a:r>
            <a:br>
              <a:rPr lang="en-US" sz="1200" b="0" dirty="0" smtClean="0"/>
            </a:br>
            <a:r>
              <a:rPr lang="en-US" sz="1200" b="0" dirty="0" smtClean="0"/>
              <a:t>Sometimes we get so busy with other activities going on that we neglect our wives. After the kids are gone your wife will still be there will you know her?</a:t>
            </a:r>
            <a:br>
              <a:rPr lang="en-US" sz="1200" b="0" dirty="0" smtClean="0"/>
            </a:br>
            <a:endParaRPr lang="en-US" sz="1200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+ ==wives need husbands who honor them</a:t>
            </a:r>
            <a:br>
              <a:rPr lang="en-US" sz="1200" b="0" dirty="0" smtClean="0"/>
            </a:br>
            <a:r>
              <a:rPr lang="en-US" sz="1200" b="0" dirty="0" smtClean="0"/>
              <a:t>1pet 3:7 as to the weaker vessel.</a:t>
            </a:r>
            <a:r>
              <a:rPr lang="en-US" sz="1200" b="0" baseline="0" dirty="0" smtClean="0"/>
              <a:t> </a:t>
            </a:r>
            <a:r>
              <a:rPr lang="en-US" sz="1200" b="0" dirty="0" smtClean="0"/>
              <a:t>That your prayers be not hindered.</a:t>
            </a:r>
            <a:br>
              <a:rPr lang="en-US" sz="1200" b="0" dirty="0" smtClean="0"/>
            </a:br>
            <a:r>
              <a:rPr lang="en-US" sz="1200" b="0" dirty="0" smtClean="0"/>
              <a:t>Have you ever wondered, is God going to hear my prayer? Will he answer my request? Do you know what that hinges off of? His honor in part.</a:t>
            </a:r>
            <a:br>
              <a:rPr lang="en-US" sz="1200" b="0" dirty="0" smtClean="0"/>
            </a:br>
            <a:r>
              <a:rPr lang="en-US" sz="1200" b="0" dirty="0" smtClean="0"/>
              <a:t>If </a:t>
            </a:r>
            <a:r>
              <a:rPr lang="en-US" sz="1200" b="0" dirty="0" err="1" smtClean="0"/>
              <a:t>i</a:t>
            </a:r>
            <a:r>
              <a:rPr lang="en-US" sz="1200" b="0" dirty="0" smtClean="0"/>
              <a:t> dishonor her, have disrespect for her, not properly honor and value her, you know what happens it hinders my prayer. </a:t>
            </a:r>
            <a:br>
              <a:rPr lang="en-US" sz="1200" b="0" dirty="0" smtClean="0"/>
            </a:br>
            <a:r>
              <a:rPr lang="en-US" sz="1200" b="0" dirty="0" smtClean="0"/>
              <a:t>We show it by the way we talk to them and about them.  </a:t>
            </a:r>
            <a:br>
              <a:rPr lang="en-US" sz="1200" b="0" dirty="0" smtClean="0"/>
            </a:br>
            <a:r>
              <a:rPr lang="en-US" sz="1200" b="0" dirty="0" smtClean="0"/>
              <a:t>Prov. 31:28 he praises her. Do you do that before others?</a:t>
            </a:r>
            <a:br>
              <a:rPr lang="en-US" sz="1200" b="0" dirty="0" smtClean="0"/>
            </a:br>
            <a:endParaRPr lang="en-US" sz="1200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So as </a:t>
            </a:r>
            <a:r>
              <a:rPr lang="en-US" sz="1200" b="0" dirty="0" err="1" smtClean="0"/>
              <a:t>i</a:t>
            </a:r>
            <a:r>
              <a:rPr lang="en-US" sz="1200" b="0" dirty="0" smtClean="0"/>
              <a:t> review these things can </a:t>
            </a:r>
            <a:r>
              <a:rPr lang="en-US" sz="1200" b="0" dirty="0" err="1" smtClean="0"/>
              <a:t>i</a:t>
            </a:r>
            <a:r>
              <a:rPr lang="en-US" sz="1200" b="0" dirty="0" smtClean="0"/>
              <a:t> say </a:t>
            </a:r>
            <a:r>
              <a:rPr lang="en-US" sz="1200" b="0" dirty="0" err="1" smtClean="0"/>
              <a:t>i</a:t>
            </a:r>
            <a:r>
              <a:rPr lang="en-US" sz="1200" b="0" dirty="0" smtClean="0"/>
              <a:t> meet these responsibilities? Can </a:t>
            </a:r>
            <a:r>
              <a:rPr lang="en-US" sz="1200" b="0" dirty="0" err="1" smtClean="0"/>
              <a:t>i</a:t>
            </a:r>
            <a:r>
              <a:rPr lang="en-US" sz="1200" b="0" dirty="0" smtClean="0"/>
              <a:t> check these off? Or do you need to make changes?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469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5882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889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+== wives need husbands who are the head of them</a:t>
            </a:r>
            <a:br>
              <a:rPr lang="en-US" sz="1200" b="0" dirty="0" smtClean="0"/>
            </a:br>
            <a:r>
              <a:rPr lang="en-US" sz="1200" b="0" dirty="0" err="1" smtClean="0"/>
              <a:t>Eph</a:t>
            </a:r>
            <a:r>
              <a:rPr lang="en-US" sz="1200" b="0" dirty="0" smtClean="0"/>
              <a:t> 5:23  This goes back a long way, the home at the beginning was designed to be a husband headed relationship</a:t>
            </a:r>
            <a:br>
              <a:rPr lang="en-US" sz="1200" b="0" dirty="0" smtClean="0"/>
            </a:br>
            <a:r>
              <a:rPr lang="en-US" sz="1200" b="0" dirty="0" smtClean="0"/>
              <a:t>Gen 3:16  A wife does not need a husband who is too timid to accept his God given responsibility</a:t>
            </a:r>
            <a:br>
              <a:rPr lang="en-US" sz="1200" b="0" dirty="0" smtClean="0"/>
            </a:br>
            <a:r>
              <a:rPr lang="en-US" sz="1200" b="0" dirty="0" smtClean="0"/>
              <a:t>Gen 18:19; 1 cor.11:3 Divine order</a:t>
            </a:r>
            <a:br>
              <a:rPr lang="en-US" sz="1200" b="0" dirty="0" smtClean="0"/>
            </a:br>
            <a:r>
              <a:rPr lang="en-US" sz="1200" b="0" dirty="0" smtClean="0"/>
              <a:t>I </a:t>
            </a:r>
            <a:r>
              <a:rPr lang="en-US" sz="1200" b="0" dirty="0" err="1" smtClean="0"/>
              <a:t>tim</a:t>
            </a:r>
            <a:r>
              <a:rPr lang="en-US" sz="1200" b="0" dirty="0" smtClean="0"/>
              <a:t> 2:12 why? 2 reasons: order of creation, she committed the first sin. Not iron fisted dictator</a:t>
            </a:r>
            <a:br>
              <a:rPr lang="en-US" sz="1200" b="0" dirty="0" smtClean="0"/>
            </a:br>
            <a:endParaRPr lang="en-US" sz="1200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+==wives need husbands who provide for them</a:t>
            </a:r>
            <a:br>
              <a:rPr lang="en-US" sz="1200" b="0" dirty="0" smtClean="0"/>
            </a:br>
            <a:r>
              <a:rPr lang="en-US" sz="1200" b="0" dirty="0" smtClean="0"/>
              <a:t>1Tim.5:8; </a:t>
            </a:r>
            <a:r>
              <a:rPr lang="en-US" sz="1200" b="0" dirty="0" err="1" smtClean="0"/>
              <a:t>Eph</a:t>
            </a:r>
            <a:r>
              <a:rPr lang="en-US" sz="1200" b="0" dirty="0" smtClean="0"/>
              <a:t> 4:28; 2thes.3:10</a:t>
            </a:r>
            <a:br>
              <a:rPr lang="en-US" sz="1200" b="0" dirty="0" smtClean="0"/>
            </a:br>
            <a:endParaRPr lang="en-US" sz="1200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+==wives need husbands that dwell with them</a:t>
            </a:r>
            <a:br>
              <a:rPr lang="en-US" sz="1200" b="0" dirty="0" smtClean="0"/>
            </a:br>
            <a:r>
              <a:rPr lang="en-US" sz="1200" b="0" dirty="0" smtClean="0"/>
              <a:t>1pet3:7 Living together as partnership; Leave and cleave implies it</a:t>
            </a:r>
            <a:r>
              <a:rPr lang="en-US" sz="1200" b="0" baseline="0" dirty="0" smtClean="0"/>
              <a:t>  </a:t>
            </a:r>
            <a:r>
              <a:rPr lang="en-US" sz="1200" b="0" dirty="0" smtClean="0"/>
              <a:t>Ships passing in night. Mind on other things or people</a:t>
            </a:r>
            <a:br>
              <a:rPr lang="en-US" sz="1200" b="0" dirty="0" smtClean="0"/>
            </a:br>
            <a:r>
              <a:rPr lang="en-US" sz="1200" b="0" dirty="0" err="1" smtClean="0"/>
              <a:t>Deut</a:t>
            </a:r>
            <a:r>
              <a:rPr lang="en-US" sz="1200" b="0" dirty="0" smtClean="0"/>
              <a:t> 24:5 </a:t>
            </a:r>
            <a:r>
              <a:rPr lang="en-US" sz="1200" b="0" baseline="0" dirty="0" smtClean="0"/>
              <a:t> </a:t>
            </a:r>
            <a:r>
              <a:rPr lang="en-US" sz="1200" b="0" dirty="0" smtClean="0"/>
              <a:t>Plan to be together, take walks together, eat together... Do you spend time together?</a:t>
            </a:r>
            <a:br>
              <a:rPr lang="en-US" sz="1200" b="0" dirty="0" smtClean="0"/>
            </a:br>
            <a:r>
              <a:rPr lang="en-US" sz="1200" b="0" dirty="0" smtClean="0"/>
              <a:t>Sometimes we get so busy with other activities going on that we neglect our wives. After the kids are gone your wife will still be there will you know her?</a:t>
            </a:r>
            <a:br>
              <a:rPr lang="en-US" sz="1200" b="0" dirty="0" smtClean="0"/>
            </a:br>
            <a:endParaRPr lang="en-US" sz="1200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+ ==wives need husbands who honor them</a:t>
            </a:r>
            <a:br>
              <a:rPr lang="en-US" sz="1200" b="0" dirty="0" smtClean="0"/>
            </a:br>
            <a:r>
              <a:rPr lang="en-US" sz="1200" b="0" dirty="0" smtClean="0"/>
              <a:t>1pet 3:7 as to the weaker vessel.</a:t>
            </a:r>
            <a:r>
              <a:rPr lang="en-US" sz="1200" b="0" baseline="0" dirty="0" smtClean="0"/>
              <a:t> </a:t>
            </a:r>
            <a:r>
              <a:rPr lang="en-US" sz="1200" b="0" dirty="0" smtClean="0"/>
              <a:t>That your prayers be not hindered.</a:t>
            </a:r>
            <a:br>
              <a:rPr lang="en-US" sz="1200" b="0" dirty="0" smtClean="0"/>
            </a:br>
            <a:r>
              <a:rPr lang="en-US" sz="1200" b="0" dirty="0" smtClean="0"/>
              <a:t>Have you ever wondered, is God going to hear my prayer? Will he answer my request? Do you know what that hinges off of? His honor in part.</a:t>
            </a:r>
            <a:br>
              <a:rPr lang="en-US" sz="1200" b="0" dirty="0" smtClean="0"/>
            </a:br>
            <a:r>
              <a:rPr lang="en-US" sz="1200" b="0" dirty="0" smtClean="0"/>
              <a:t>If </a:t>
            </a:r>
            <a:r>
              <a:rPr lang="en-US" sz="1200" b="0" dirty="0" err="1" smtClean="0"/>
              <a:t>i</a:t>
            </a:r>
            <a:r>
              <a:rPr lang="en-US" sz="1200" b="0" dirty="0" smtClean="0"/>
              <a:t> dishonor her, have disrespect for her, not properly honor and value her, you know what happens it hinders my prayer. </a:t>
            </a:r>
            <a:br>
              <a:rPr lang="en-US" sz="1200" b="0" dirty="0" smtClean="0"/>
            </a:br>
            <a:r>
              <a:rPr lang="en-US" sz="1200" b="0" dirty="0" smtClean="0"/>
              <a:t>We show it by the way we talk to them and about them.  </a:t>
            </a:r>
            <a:br>
              <a:rPr lang="en-US" sz="1200" b="0" dirty="0" smtClean="0"/>
            </a:br>
            <a:r>
              <a:rPr lang="en-US" sz="1200" b="0" dirty="0" smtClean="0"/>
              <a:t>Prov. 31:28 he praises her. Do you do that before others?</a:t>
            </a:r>
            <a:br>
              <a:rPr lang="en-US" sz="1200" b="0" dirty="0" smtClean="0"/>
            </a:br>
            <a:endParaRPr lang="en-US" sz="1200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So as </a:t>
            </a:r>
            <a:r>
              <a:rPr lang="en-US" sz="1200" b="0" dirty="0" err="1" smtClean="0"/>
              <a:t>i</a:t>
            </a:r>
            <a:r>
              <a:rPr lang="en-US" sz="1200" b="0" dirty="0" smtClean="0"/>
              <a:t> review these things can </a:t>
            </a:r>
            <a:r>
              <a:rPr lang="en-US" sz="1200" b="0" dirty="0" err="1" smtClean="0"/>
              <a:t>i</a:t>
            </a:r>
            <a:r>
              <a:rPr lang="en-US" sz="1200" b="0" dirty="0" smtClean="0"/>
              <a:t> say </a:t>
            </a:r>
            <a:r>
              <a:rPr lang="en-US" sz="1200" b="0" dirty="0" err="1" smtClean="0"/>
              <a:t>i</a:t>
            </a:r>
            <a:r>
              <a:rPr lang="en-US" sz="1200" b="0" dirty="0" smtClean="0"/>
              <a:t> meet these responsibilities? Can </a:t>
            </a:r>
            <a:r>
              <a:rPr lang="en-US" sz="1200" b="0" dirty="0" err="1" smtClean="0"/>
              <a:t>i</a:t>
            </a:r>
            <a:r>
              <a:rPr lang="en-US" sz="1200" b="0" dirty="0" smtClean="0"/>
              <a:t> check these off? Or do you need to make changes?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469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8024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9231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+ ==wives need husbands who honor them</a:t>
            </a:r>
            <a:br>
              <a:rPr lang="en-US" sz="1200" b="0" dirty="0" smtClean="0"/>
            </a:br>
            <a:r>
              <a:rPr lang="en-US" sz="1200" b="0" dirty="0" smtClean="0"/>
              <a:t>1pet 3:7 as to the weaker vessel.</a:t>
            </a:r>
            <a:r>
              <a:rPr lang="en-US" sz="1200" b="0" baseline="0" dirty="0" smtClean="0"/>
              <a:t> </a:t>
            </a:r>
            <a:r>
              <a:rPr lang="en-US" sz="1200" b="0" dirty="0" smtClean="0"/>
              <a:t>That your prayers be not hindered.</a:t>
            </a:r>
            <a:br>
              <a:rPr lang="en-US" sz="1200" b="0" dirty="0" smtClean="0"/>
            </a:br>
            <a:r>
              <a:rPr lang="en-US" sz="1200" b="0" dirty="0" smtClean="0"/>
              <a:t>Have you ever wondered, is God going to hear my prayer? Will he answer my request? Do you know what that hinges off of? His honor in part.</a:t>
            </a:r>
            <a:br>
              <a:rPr lang="en-US" sz="1200" b="0" dirty="0" smtClean="0"/>
            </a:br>
            <a:r>
              <a:rPr lang="en-US" sz="1200" b="0" dirty="0" smtClean="0"/>
              <a:t>If </a:t>
            </a:r>
            <a:r>
              <a:rPr lang="en-US" sz="1200" b="0" dirty="0" err="1" smtClean="0"/>
              <a:t>i</a:t>
            </a:r>
            <a:r>
              <a:rPr lang="en-US" sz="1200" b="0" dirty="0" smtClean="0"/>
              <a:t> dishonor her, have disrespect for her, not properly honor and value her, you know what happens it hinders my prayer. </a:t>
            </a:r>
            <a:br>
              <a:rPr lang="en-US" sz="1200" b="0" dirty="0" smtClean="0"/>
            </a:br>
            <a:r>
              <a:rPr lang="en-US" sz="1200" b="0" dirty="0" smtClean="0"/>
              <a:t>We show it by the way we talk to them and about them.  </a:t>
            </a:r>
            <a:br>
              <a:rPr lang="en-US" sz="1200" b="0" dirty="0" smtClean="0"/>
            </a:br>
            <a:endParaRPr lang="en-US" sz="1200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So as </a:t>
            </a:r>
            <a:r>
              <a:rPr lang="en-US" sz="1200" b="0" dirty="0" err="1" smtClean="0"/>
              <a:t>i</a:t>
            </a:r>
            <a:r>
              <a:rPr lang="en-US" sz="1200" b="0" dirty="0" smtClean="0"/>
              <a:t> review these things can </a:t>
            </a:r>
            <a:r>
              <a:rPr lang="en-US" sz="1200" b="0" dirty="0" err="1" smtClean="0"/>
              <a:t>i</a:t>
            </a:r>
            <a:r>
              <a:rPr lang="en-US" sz="1200" b="0" dirty="0" smtClean="0"/>
              <a:t> say </a:t>
            </a:r>
            <a:r>
              <a:rPr lang="en-US" sz="1200" b="0" dirty="0" err="1" smtClean="0"/>
              <a:t>i</a:t>
            </a:r>
            <a:r>
              <a:rPr lang="en-US" sz="1200" b="0" dirty="0" smtClean="0"/>
              <a:t> meet these responsibilities? Can </a:t>
            </a:r>
            <a:r>
              <a:rPr lang="en-US" sz="1200" b="0" dirty="0" err="1" smtClean="0"/>
              <a:t>i</a:t>
            </a:r>
            <a:r>
              <a:rPr lang="en-US" sz="1200" b="0" dirty="0" smtClean="0"/>
              <a:t> check these off? Or do you need to make changes?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4693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dirty="0" smtClean="0"/>
              <a:t>as to the weaker vessel.</a:t>
            </a:r>
            <a:r>
              <a:rPr lang="en-US" sz="1800" b="0" baseline="0" dirty="0" smtClean="0"/>
              <a:t> </a:t>
            </a:r>
          </a:p>
          <a:p>
            <a:r>
              <a:rPr lang="en-US" sz="1800" b="0" dirty="0" smtClean="0"/>
              <a:t>That your prayers be not hindered.</a:t>
            </a:r>
            <a:br>
              <a:rPr lang="en-US" sz="1800" b="0" dirty="0" smtClean="0"/>
            </a:br>
            <a:endParaRPr lang="en-US" sz="1800" b="0" dirty="0" smtClean="0"/>
          </a:p>
          <a:p>
            <a:r>
              <a:rPr lang="en-US" sz="1800" b="0" dirty="0" smtClean="0"/>
              <a:t>Have you ever wondered, is God going to hear my prayer? Will he answer my request? Do you know what that hinges off of? His honor in part.</a:t>
            </a:r>
            <a:br>
              <a:rPr lang="en-US" sz="1800" b="0" dirty="0" smtClean="0"/>
            </a:br>
            <a:r>
              <a:rPr lang="en-US" sz="1800" b="0" dirty="0" smtClean="0"/>
              <a:t>If </a:t>
            </a:r>
            <a:r>
              <a:rPr lang="en-US" sz="1800" b="0" dirty="0" err="1" smtClean="0"/>
              <a:t>i</a:t>
            </a:r>
            <a:r>
              <a:rPr lang="en-US" sz="1800" b="0" dirty="0" smtClean="0"/>
              <a:t> dishonor her, have disrespect for her, not properly honor and value her, you know what happens it hinders my prayer. </a:t>
            </a:r>
            <a:br>
              <a:rPr lang="en-US" sz="1800" b="0" dirty="0" smtClean="0"/>
            </a:br>
            <a:r>
              <a:rPr lang="en-US" sz="1800" b="0" dirty="0" smtClean="0"/>
              <a:t>We show it by the way we talk to them and about them.  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Love is known by the Actions it Prompts</a:t>
            </a:r>
            <a:br>
              <a:rPr lang="en-US" sz="1800" b="0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8024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3585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dirty="0" smtClean="0"/>
              <a:t>Do you do that before others?</a:t>
            </a:r>
            <a:br>
              <a:rPr lang="en-US" sz="1800" b="0" dirty="0" smtClean="0"/>
            </a:br>
            <a:endParaRPr lang="en-US" sz="1800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6969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So as </a:t>
            </a:r>
            <a:r>
              <a:rPr lang="en-US" sz="1200" b="0" dirty="0" err="1" smtClean="0"/>
              <a:t>i</a:t>
            </a:r>
            <a:r>
              <a:rPr lang="en-US" sz="1200" b="0" dirty="0" smtClean="0"/>
              <a:t> review these things can </a:t>
            </a:r>
            <a:r>
              <a:rPr lang="en-US" sz="1200" b="0" dirty="0" err="1" smtClean="0"/>
              <a:t>i</a:t>
            </a:r>
            <a:r>
              <a:rPr lang="en-US" sz="1200" b="0" dirty="0" smtClean="0"/>
              <a:t> say </a:t>
            </a:r>
            <a:r>
              <a:rPr lang="en-US" sz="1200" b="0" dirty="0" err="1" smtClean="0"/>
              <a:t>i</a:t>
            </a:r>
            <a:r>
              <a:rPr lang="en-US" sz="1200" b="0" dirty="0" smtClean="0"/>
              <a:t> meet these responsibilities? Can </a:t>
            </a:r>
            <a:r>
              <a:rPr lang="en-US" sz="1200" b="0" dirty="0" err="1" smtClean="0"/>
              <a:t>i</a:t>
            </a:r>
            <a:r>
              <a:rPr lang="en-US" sz="1200" b="0" dirty="0" smtClean="0"/>
              <a:t> check these off? Or do you need to make changes?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46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Too often</a:t>
            </a:r>
            <a:r>
              <a:rPr lang="en-US" baseline="0" dirty="0" smtClean="0"/>
              <a:t> there is a failure on the part of the man to Leave and cleave.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3153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52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err="1" smtClean="0"/>
              <a:t>Whats</a:t>
            </a:r>
            <a:r>
              <a:rPr lang="en-US" sz="1200" baseline="0" dirty="0" smtClean="0"/>
              <a:t> that about?</a:t>
            </a: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50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we obtain the proper</a:t>
            </a:r>
            <a:r>
              <a:rPr lang="en-US" baseline="0" dirty="0" smtClean="0"/>
              <a:t> Fear of the Lord?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64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Its not enough to simply</a:t>
            </a:r>
            <a:r>
              <a:rPr lang="en-US" baseline="0" dirty="0" smtClean="0"/>
              <a:t> fear the Lord. </a:t>
            </a:r>
          </a:p>
          <a:p>
            <a:r>
              <a:rPr lang="en-US" baseline="0" dirty="0" smtClean="0"/>
              <a:t>Fear is known by the Actions it prompts. </a:t>
            </a:r>
          </a:p>
          <a:p>
            <a:r>
              <a:rPr lang="en-US" baseline="0" dirty="0" smtClean="0"/>
              <a:t>Those who properly Fear the Lord will Keep His Commandments.</a:t>
            </a:r>
          </a:p>
          <a:p>
            <a:pPr marL="0" marR="0" indent="0" algn="l" defTabSz="13585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When</a:t>
            </a:r>
            <a:r>
              <a:rPr lang="en-US" baseline="0" dirty="0" smtClean="0"/>
              <a:t> we Fear the Lord we will walk in His ways because His ways are higher than our ways (ISA 55:8-9)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13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can have</a:t>
            </a:r>
            <a:r>
              <a:rPr lang="en-US" baseline="0" dirty="0" smtClean="0"/>
              <a:t> confidence that by keeping his commandments we will be Accepted by God.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91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9074-606A-48E7-A15B-D9EE8609D9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50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4267200" y="0"/>
            <a:ext cx="10363200" cy="9144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30480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135852" tIns="67926" rIns="135852" bIns="67926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5386989" y="711200"/>
            <a:ext cx="8168640" cy="3824224"/>
          </a:xfrm>
        </p:spPr>
        <p:txBody>
          <a:bodyPr lIns="67926" tIns="0" rIns="67926">
            <a:noAutofit/>
          </a:bodyPr>
          <a:lstStyle>
            <a:lvl1pPr algn="r">
              <a:defRPr sz="6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5367107" y="4719819"/>
            <a:ext cx="8183645" cy="1468331"/>
          </a:xfrm>
        </p:spPr>
        <p:txBody>
          <a:bodyPr lIns="67926" tIns="0" rIns="67926" bIns="0"/>
          <a:lstStyle>
            <a:lvl1pPr marL="0" indent="0" algn="r">
              <a:buNone/>
              <a:defRPr sz="3300">
                <a:solidFill>
                  <a:srgbClr val="FFFFFF"/>
                </a:solidFill>
                <a:effectLst/>
              </a:defRPr>
            </a:lvl1pPr>
            <a:lvl2pPr marL="679262" indent="0" algn="ctr">
              <a:buNone/>
            </a:lvl2pPr>
            <a:lvl3pPr marL="1358524" indent="0" algn="ctr">
              <a:buNone/>
            </a:lvl3pPr>
            <a:lvl4pPr marL="2037786" indent="0" algn="ctr">
              <a:buNone/>
            </a:lvl4pPr>
            <a:lvl5pPr marL="2717048" indent="0" algn="ctr">
              <a:buNone/>
            </a:lvl5pPr>
            <a:lvl6pPr marL="3396310" indent="0" algn="ctr">
              <a:buNone/>
            </a:lvl6pPr>
            <a:lvl7pPr marL="4075572" indent="0" algn="ctr">
              <a:buNone/>
            </a:lvl7pPr>
            <a:lvl8pPr marL="4754834" indent="0" algn="ctr">
              <a:buNone/>
            </a:lvl8pPr>
            <a:lvl9pPr marL="5434096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9393959" y="8743928"/>
            <a:ext cx="3203942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FDCBEE-64EC-4F3C-B0A3-F04B5736A861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4511040" y="8743928"/>
            <a:ext cx="4684355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609414" y="8741664"/>
            <a:ext cx="941338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530D90E-D0FC-4F75-971A-1E90E7CB3E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DCBEE-64EC-4F3C-B0A3-F04B5736A861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0D90E-D0FC-4F75-971A-1E90E7CB3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85120" y="366608"/>
            <a:ext cx="2438400" cy="7802033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66190"/>
            <a:ext cx="963168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88506" y="8743928"/>
            <a:ext cx="3203942" cy="302536"/>
          </a:xfrm>
        </p:spPr>
        <p:txBody>
          <a:bodyPr/>
          <a:lstStyle>
            <a:extLst/>
          </a:lstStyle>
          <a:p>
            <a:fld id="{F4FDCBEE-64EC-4F3C-B0A3-F04B5736A861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520" y="8741664"/>
            <a:ext cx="5852160" cy="3048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07193" y="8737600"/>
            <a:ext cx="941338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30D90E-D0FC-4F75-971A-1E90E7CB3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DCBEE-64EC-4F3C-B0A3-F04B5736A861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0D90E-D0FC-4F75-971A-1E90E7CB3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880" y="3762450"/>
            <a:ext cx="10008781" cy="1816100"/>
          </a:xfrm>
        </p:spPr>
        <p:txBody>
          <a:bodyPr tIns="0" anchor="t"/>
          <a:lstStyle>
            <a:lvl1pPr algn="r">
              <a:buNone/>
              <a:defRPr sz="6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6880" y="2540001"/>
            <a:ext cx="10008781" cy="991343"/>
          </a:xfrm>
        </p:spPr>
        <p:txBody>
          <a:bodyPr anchor="b"/>
          <a:lstStyle>
            <a:lvl1pPr marL="0" indent="0" algn="r">
              <a:buNone/>
              <a:defRPr sz="3000">
                <a:solidFill>
                  <a:schemeClr val="tx1"/>
                </a:solidFill>
                <a:effectLst/>
              </a:defRPr>
            </a:lvl1pPr>
            <a:lvl2pPr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8781" y="8742413"/>
            <a:ext cx="3203942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FDCBEE-64EC-4F3C-B0A3-F04B5736A861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6573" y="8742413"/>
            <a:ext cx="463296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74323" y="8740149"/>
            <a:ext cx="941338" cy="304800"/>
          </a:xfrm>
        </p:spPr>
        <p:txBody>
          <a:bodyPr/>
          <a:lstStyle>
            <a:extLst/>
          </a:lstStyle>
          <a:p>
            <a:fld id="{0530D90E-D0FC-4F75-971A-1E90E7CB3E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426720"/>
            <a:ext cx="11587277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33601"/>
            <a:ext cx="5632704" cy="6034617"/>
          </a:xfrm>
        </p:spPr>
        <p:txBody>
          <a:bodyPr anchor="t"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6093" y="2133601"/>
            <a:ext cx="5632704" cy="6034617"/>
          </a:xfrm>
        </p:spPr>
        <p:txBody>
          <a:bodyPr anchor="t"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DCBEE-64EC-4F3C-B0A3-F04B5736A861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0D90E-D0FC-4F75-971A-1E90E7CB3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426720"/>
            <a:ext cx="11587277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7823200"/>
            <a:ext cx="5632704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2700" b="1">
                <a:solidFill>
                  <a:schemeClr val="tx2"/>
                </a:solidFill>
                <a:effectLst/>
              </a:defRPr>
            </a:lvl1pPr>
            <a:lvl2pPr>
              <a:buNone/>
              <a:defRPr sz="3000" b="1"/>
            </a:lvl2pPr>
            <a:lvl3pPr>
              <a:buNone/>
              <a:defRPr sz="2700" b="1"/>
            </a:lvl3pPr>
            <a:lvl4pPr>
              <a:buNone/>
              <a:defRPr sz="2400" b="1"/>
            </a:lvl4pPr>
            <a:lvl5pPr>
              <a:buNone/>
              <a:defRPr sz="24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86093" y="7823200"/>
            <a:ext cx="5632704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2700" b="1">
                <a:solidFill>
                  <a:schemeClr val="tx2"/>
                </a:solidFill>
                <a:effectLst/>
              </a:defRPr>
            </a:lvl1pPr>
            <a:lvl2pPr>
              <a:buNone/>
              <a:defRPr sz="3000" b="1"/>
            </a:lvl2pPr>
            <a:lvl3pPr>
              <a:buNone/>
              <a:defRPr sz="2700" b="1"/>
            </a:lvl3pPr>
            <a:lvl4pPr>
              <a:buNone/>
              <a:defRPr sz="2400" b="1"/>
            </a:lvl4pPr>
            <a:lvl5pPr>
              <a:buNone/>
              <a:defRPr sz="24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731520" y="2282453"/>
            <a:ext cx="5632704" cy="5486400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86093" y="2282453"/>
            <a:ext cx="5632704" cy="5486400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DCBEE-64EC-4F3C-B0A3-F04B5736A861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0D90E-D0FC-4F75-971A-1E90E7CB3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426720"/>
            <a:ext cx="11587277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DCBEE-64EC-4F3C-B0A3-F04B5736A861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0D90E-D0FC-4F75-971A-1E90E7CB3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FDCBEE-64EC-4F3C-B0A3-F04B5736A861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0D90E-D0FC-4F75-971A-1E90E7CB3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04800"/>
            <a:ext cx="9436608" cy="1564640"/>
          </a:xfrm>
        </p:spPr>
        <p:txBody>
          <a:bodyPr wrap="square" anchor="b"/>
          <a:lstStyle>
            <a:lvl1pPr algn="l">
              <a:buNone/>
              <a:defRPr lang="en-US" sz="36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1520" y="1996555"/>
            <a:ext cx="9436608" cy="803349"/>
          </a:xfrm>
        </p:spPr>
        <p:txBody>
          <a:bodyPr rot="0" spcFirstLastPara="0" vertOverflow="overflow" horzOverflow="overflow" vert="horz" wrap="square" lIns="67926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100"/>
            </a:lvl1pPr>
            <a:lvl2pPr>
              <a:buNone/>
              <a:defRPr sz="1800"/>
            </a:lvl2pPr>
            <a:lvl3pPr>
              <a:buNone/>
              <a:defRPr sz="1500"/>
            </a:lvl3pPr>
            <a:lvl4pPr>
              <a:buNone/>
              <a:defRPr sz="1300"/>
            </a:lvl4pPr>
            <a:lvl5pPr>
              <a:buNone/>
              <a:defRPr sz="13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31520" y="2844800"/>
            <a:ext cx="11582400" cy="5829003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DCBEE-64EC-4F3C-B0A3-F04B5736A861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0D90E-D0FC-4F75-971A-1E90E7CB3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956750" y="1339558"/>
            <a:ext cx="6911243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852" tIns="67926" rIns="135852" bIns="67926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954731" y="1331756"/>
            <a:ext cx="6911243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852" tIns="67926" rIns="135852" bIns="67926"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2557" y="1524000"/>
            <a:ext cx="5486400" cy="2743200"/>
          </a:xfrm>
        </p:spPr>
        <p:txBody>
          <a:bodyPr vert="horz" anchor="b"/>
          <a:lstStyle>
            <a:lvl1pPr algn="l">
              <a:buNone/>
              <a:defRPr sz="45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2557" y="4378179"/>
            <a:ext cx="5486400" cy="2560320"/>
          </a:xfrm>
        </p:spPr>
        <p:txBody>
          <a:bodyPr rot="0" spcFirstLastPara="0" vertOverflow="overflow" horzOverflow="overflow" vert="horz" wrap="square" lIns="122267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100" baseline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FDCBEE-64EC-4F3C-B0A3-F04B5736A861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0D90E-D0FC-4F75-971A-1E90E7CB3E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1061891" y="1388003"/>
            <a:ext cx="6729984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48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3045440" y="0"/>
            <a:ext cx="1584960" cy="9144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35852" tIns="67926" rIns="135852" bIns="67926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731520" y="426720"/>
            <a:ext cx="11582400" cy="1524000"/>
          </a:xfrm>
          <a:prstGeom prst="rect">
            <a:avLst/>
          </a:prstGeom>
        </p:spPr>
        <p:txBody>
          <a:bodyPr vert="horz" lIns="67926" tIns="0" rIns="67926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731520" y="2145888"/>
            <a:ext cx="11582400" cy="6461760"/>
          </a:xfrm>
          <a:prstGeom prst="rect">
            <a:avLst/>
          </a:prstGeom>
        </p:spPr>
        <p:txBody>
          <a:bodyPr vert="horz" lIns="135852" tIns="67926" rIns="135852" bIns="67926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6793498" y="8743928"/>
            <a:ext cx="3203942" cy="302536"/>
          </a:xfrm>
          <a:prstGeom prst="rect">
            <a:avLst/>
          </a:prstGeom>
        </p:spPr>
        <p:txBody>
          <a:bodyPr vert="horz" lIns="135852" tIns="0" rIns="135852" bIns="0" anchor="b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  <a:extLst/>
          </a:lstStyle>
          <a:p>
            <a:fld id="{F4FDCBEE-64EC-4F3C-B0A3-F04B5736A861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31520" y="8743928"/>
            <a:ext cx="5852160" cy="304800"/>
          </a:xfrm>
          <a:prstGeom prst="rect">
            <a:avLst/>
          </a:prstGeom>
        </p:spPr>
        <p:txBody>
          <a:bodyPr vert="horz" lIns="135852" tIns="0" rIns="135852" bIns="0" anchor="b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10002317" y="8741664"/>
            <a:ext cx="941338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600">
                <a:solidFill>
                  <a:schemeClr val="tx2"/>
                </a:solidFill>
              </a:defRPr>
            </a:lvl1pPr>
            <a:extLst/>
          </a:lstStyle>
          <a:p>
            <a:fld id="{0530D90E-D0FC-4F75-971A-1E90E7CB3E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6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407557" indent="-407557" algn="l" rtl="0" eaLnBrk="1" latinLnBrk="0" hangingPunct="1">
        <a:spcBef>
          <a:spcPts val="891"/>
        </a:spcBef>
        <a:buClr>
          <a:schemeClr val="tx2"/>
        </a:buClr>
        <a:buSzPct val="73000"/>
        <a:buFont typeface="Wingdings 2"/>
        <a:buChar char=""/>
        <a:defRPr kumimoji="0" sz="39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74359" indent="-339631" algn="l" rtl="0" eaLnBrk="1" latinLnBrk="0" hangingPunct="1">
        <a:spcBef>
          <a:spcPts val="743"/>
        </a:spcBef>
        <a:buClr>
          <a:schemeClr val="accent4"/>
        </a:buClr>
        <a:buSzPct val="80000"/>
        <a:buFont typeface="Wingdings 2"/>
        <a:buChar char=""/>
        <a:defRPr kumimoji="0" sz="34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1127575" indent="-339631" algn="l" rtl="0" eaLnBrk="1" latinLnBrk="0" hangingPunct="1">
        <a:spcBef>
          <a:spcPts val="594"/>
        </a:spcBef>
        <a:buClr>
          <a:schemeClr val="accent4"/>
        </a:buClr>
        <a:buSzPct val="60000"/>
        <a:buFont typeface="Wingdings"/>
        <a:buChar char="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4376" indent="-339631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3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901934" indent="-339631" algn="l" rtl="0" eaLnBrk="1" latinLnBrk="0" hangingPunct="1">
        <a:spcBef>
          <a:spcPts val="594"/>
        </a:spcBef>
        <a:buClr>
          <a:schemeClr val="accent4"/>
        </a:buClr>
        <a:buSzPct val="70000"/>
        <a:buFont typeface="Wingdings"/>
        <a:buChar char="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2187224" indent="-271705" algn="l" rtl="0" eaLnBrk="1" latinLnBrk="0" hangingPunct="1">
        <a:spcBef>
          <a:spcPts val="594"/>
        </a:spcBef>
        <a:buClr>
          <a:schemeClr val="accent4"/>
        </a:buClr>
        <a:buSzPct val="80000"/>
        <a:buFont typeface="Wingdings 2"/>
        <a:buChar char=""/>
        <a:defRPr kumimoji="0" sz="27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2486099" indent="-271705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2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744219" indent="-271705" algn="l" rtl="0" eaLnBrk="1" latinLnBrk="0" hangingPunct="1">
        <a:spcBef>
          <a:spcPts val="446"/>
        </a:spcBef>
        <a:buClr>
          <a:schemeClr val="accent4"/>
        </a:buClr>
        <a:buSzPct val="100000"/>
        <a:buChar char="•"/>
        <a:defRPr kumimoji="0" sz="24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3056679" indent="-271705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792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585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037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7170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3963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40755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7548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4340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12717429" cy="1498600"/>
          </a:xfrm>
        </p:spPr>
        <p:txBody>
          <a:bodyPr/>
          <a:lstStyle/>
          <a:p>
            <a:pPr algn="ctr"/>
            <a:r>
              <a:rPr lang="en-US" sz="8800" dirty="0" smtClean="0"/>
              <a:t>Hymns for worship</a:t>
            </a:r>
            <a:endParaRPr 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13258799" cy="6781799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6000" dirty="0" smtClean="0"/>
              <a:t>589 As The Deer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6000" dirty="0" smtClean="0"/>
              <a:t>505 Glorify Thy Name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6000" dirty="0" smtClean="0"/>
              <a:t>652 There is a Green Hill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6000" dirty="0" smtClean="0"/>
              <a:t>472 God Give Us Christian Homes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6000" dirty="0" smtClean="0"/>
              <a:t>307 Are You Washed in The Blood?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6000" dirty="0" smtClean="0"/>
              <a:t>249 Seek Ye First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4302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Genesis </a:t>
            </a:r>
            <a:r>
              <a:rPr lang="en-US" sz="8000" dirty="0"/>
              <a:t>25:21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 smtClean="0"/>
              <a:t>And </a:t>
            </a:r>
            <a:r>
              <a:rPr lang="en-US" sz="6600" dirty="0"/>
              <a:t>Isaac </a:t>
            </a:r>
            <a:r>
              <a:rPr lang="en-US" sz="6600" dirty="0" err="1"/>
              <a:t>intreated</a:t>
            </a:r>
            <a:r>
              <a:rPr lang="en-US" sz="6600" dirty="0"/>
              <a:t> the LORD for his wife, because she was barren: and the LORD was </a:t>
            </a:r>
            <a:r>
              <a:rPr lang="en-US" sz="6600" dirty="0" err="1"/>
              <a:t>intreated</a:t>
            </a:r>
            <a:r>
              <a:rPr lang="en-US" sz="6600" dirty="0"/>
              <a:t> of him, and Rebekah his wife conceived</a:t>
            </a:r>
            <a:r>
              <a:rPr lang="en-US" sz="6600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92908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426720"/>
            <a:ext cx="11582400" cy="64008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The type of husbands wives need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12496800" cy="7696200"/>
          </a:xfrm>
        </p:spPr>
        <p:txBody>
          <a:bodyPr>
            <a:normAutofit/>
          </a:bodyPr>
          <a:lstStyle/>
          <a:p>
            <a:r>
              <a:rPr lang="en-US" sz="5400" dirty="0"/>
              <a:t>W</a:t>
            </a:r>
            <a:r>
              <a:rPr lang="en-US" sz="5400" dirty="0" smtClean="0"/>
              <a:t>ives need husbands that love them (Gen.29:32;Eph.5:25-33;Col.3:19)</a:t>
            </a:r>
          </a:p>
        </p:txBody>
      </p:sp>
    </p:spTree>
    <p:extLst>
      <p:ext uri="{BB962C8B-B14F-4D97-AF65-F5344CB8AC3E}">
        <p14:creationId xmlns:p14="http://schemas.microsoft.com/office/powerpoint/2010/main" val="7355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Genesis 29:32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And </a:t>
            </a:r>
            <a:r>
              <a:rPr lang="en-US" sz="6000" dirty="0"/>
              <a:t>Leah conceived, and bare a son, and she called his name Reuben: for she said, Surely the LORD hath looked upon my affliction; now therefore my husband will love me</a:t>
            </a:r>
            <a:r>
              <a:rPr lang="en-US" sz="6000" dirty="0" smtClean="0"/>
              <a:t>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91836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11582400" cy="868680"/>
          </a:xfrm>
        </p:spPr>
        <p:txBody>
          <a:bodyPr/>
          <a:lstStyle/>
          <a:p>
            <a:pPr algn="ctr"/>
            <a:r>
              <a:rPr lang="en-US" dirty="0" smtClean="0"/>
              <a:t>Ephesians 5:25-33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12573000" cy="7620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Husbands</a:t>
            </a:r>
            <a:r>
              <a:rPr lang="en-US" sz="4400" dirty="0"/>
              <a:t>, love your wives, even as Christ also loved the church, and gave himself for it;  (26)  That he might sanctify and cleanse it with the washing of water by the word,  (27)  That he might present it to himself a glorious church, not having spot, or wrinkle, or any such thing; but that it should be holy and without blemish.  (28)  So ought men to love their wives as their own bodies. He that </a:t>
            </a:r>
            <a:r>
              <a:rPr lang="en-US" sz="4400" dirty="0" err="1"/>
              <a:t>loveth</a:t>
            </a:r>
            <a:r>
              <a:rPr lang="en-US" sz="4400" dirty="0"/>
              <a:t> his wife </a:t>
            </a:r>
            <a:r>
              <a:rPr lang="en-US" sz="4400" dirty="0" err="1"/>
              <a:t>loveth</a:t>
            </a:r>
            <a:r>
              <a:rPr lang="en-US" sz="4400" dirty="0"/>
              <a:t> himself.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0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11582400" cy="94488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Ephesians 5:25-33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3030200" cy="7924800"/>
          </a:xfrm>
        </p:spPr>
        <p:txBody>
          <a:bodyPr>
            <a:normAutofit/>
          </a:bodyPr>
          <a:lstStyle/>
          <a:p>
            <a:r>
              <a:rPr lang="en-US" sz="4000" dirty="0"/>
              <a:t>(29)  For no man ever yet hated his own flesh; but </a:t>
            </a:r>
            <a:r>
              <a:rPr lang="en-US" sz="4000" dirty="0" err="1"/>
              <a:t>nourisheth</a:t>
            </a:r>
            <a:r>
              <a:rPr lang="en-US" sz="4000" dirty="0"/>
              <a:t> and </a:t>
            </a:r>
            <a:r>
              <a:rPr lang="en-US" sz="4000" dirty="0" err="1"/>
              <a:t>cherisheth</a:t>
            </a:r>
            <a:r>
              <a:rPr lang="en-US" sz="4000" dirty="0"/>
              <a:t> it, even as the Lord the church:  (30)  For we are members of his body, of his flesh, and of his bones.  (31)  For this cause shall a man leave his father and mother, and shall be joined unto his wife, and they two shall be one flesh.  (32)  This is a great mystery: but I speak concerning Christ and the church.  (33)  Nevertheless let every one of you in particular so love his wife even as himself; and the wife </a:t>
            </a:r>
            <a:r>
              <a:rPr lang="en-US" sz="4000" i="1" dirty="0"/>
              <a:t>see</a:t>
            </a:r>
            <a:r>
              <a:rPr lang="en-US" sz="4000" dirty="0"/>
              <a:t> that she reverence </a:t>
            </a:r>
            <a:r>
              <a:rPr lang="en-US" sz="4000" i="1" dirty="0"/>
              <a:t>her</a:t>
            </a:r>
            <a:r>
              <a:rPr lang="en-US" sz="4000" dirty="0"/>
              <a:t> husband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1924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Colossians 3:19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Husbands</a:t>
            </a:r>
            <a:r>
              <a:rPr lang="en-US" sz="5400" dirty="0"/>
              <a:t>, love </a:t>
            </a:r>
            <a:r>
              <a:rPr lang="en-US" sz="5400" i="1" dirty="0"/>
              <a:t>your</a:t>
            </a:r>
            <a:r>
              <a:rPr lang="en-US" sz="5400" dirty="0"/>
              <a:t> wives, and be not bitter against them</a:t>
            </a:r>
            <a:r>
              <a:rPr lang="en-US" sz="5400" dirty="0" smtClean="0"/>
              <a:t>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9972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426720"/>
            <a:ext cx="11582400" cy="64008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The type of husbands wives need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12496800" cy="7696200"/>
          </a:xfrm>
        </p:spPr>
        <p:txBody>
          <a:bodyPr>
            <a:normAutofit/>
          </a:bodyPr>
          <a:lstStyle/>
          <a:p>
            <a:r>
              <a:rPr lang="en-US" sz="5400" dirty="0"/>
              <a:t>W</a:t>
            </a:r>
            <a:r>
              <a:rPr lang="en-US" sz="5400" dirty="0" smtClean="0"/>
              <a:t>ives need husbands that love them (Gen.29:32;Eph.5:25-33;Col.3:19</a:t>
            </a:r>
            <a:r>
              <a:rPr lang="en-US" sz="5400" dirty="0"/>
              <a:t>)</a:t>
            </a:r>
            <a:endParaRPr lang="en-US" sz="5400" dirty="0" smtClean="0"/>
          </a:p>
          <a:p>
            <a:r>
              <a:rPr lang="en-US" sz="5400" dirty="0"/>
              <a:t>W</a:t>
            </a:r>
            <a:r>
              <a:rPr lang="en-US" sz="5400" dirty="0" smtClean="0"/>
              <a:t>ives need husbands that are faithful to them.(</a:t>
            </a:r>
            <a:r>
              <a:rPr lang="en-US" sz="5400" dirty="0"/>
              <a:t>1Cor. 7:1-2; </a:t>
            </a:r>
            <a:r>
              <a:rPr lang="en-US" sz="5400" dirty="0" smtClean="0"/>
              <a:t>10-11</a:t>
            </a:r>
            <a:r>
              <a:rPr lang="en-US" sz="5400" dirty="0"/>
              <a:t>; Prov.6:32; Gen.39:7-12;Job 31:1-4</a:t>
            </a:r>
            <a:r>
              <a:rPr lang="en-US" sz="5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4390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 Corinthians 7:1-2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Now </a:t>
            </a:r>
            <a:r>
              <a:rPr lang="en-US" sz="5400" dirty="0"/>
              <a:t>concerning the things whereof ye wrote unto me: </a:t>
            </a:r>
            <a:r>
              <a:rPr lang="en-US" sz="5400" i="1" dirty="0"/>
              <a:t>It is</a:t>
            </a:r>
            <a:r>
              <a:rPr lang="en-US" sz="5400" dirty="0"/>
              <a:t> good for a man not to touch a woman.  (2)  Nevertheless, </a:t>
            </a:r>
            <a:r>
              <a:rPr lang="en-US" sz="5400" i="1" dirty="0"/>
              <a:t>to avoid</a:t>
            </a:r>
            <a:r>
              <a:rPr lang="en-US" sz="5400" dirty="0"/>
              <a:t> fornication, let every man have his own wife, and let every woman have her own husband</a:t>
            </a:r>
            <a:r>
              <a:rPr lang="en-US" sz="5400" dirty="0" smtClean="0"/>
              <a:t>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6624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1 </a:t>
            </a:r>
            <a:r>
              <a:rPr lang="en-US" dirty="0" smtClean="0"/>
              <a:t>Corinthians 7:10-11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And </a:t>
            </a:r>
            <a:r>
              <a:rPr lang="en-US" sz="5400" dirty="0"/>
              <a:t>unto the married I command, </a:t>
            </a:r>
            <a:r>
              <a:rPr lang="en-US" sz="5400" i="1" dirty="0"/>
              <a:t>yet</a:t>
            </a:r>
            <a:r>
              <a:rPr lang="en-US" sz="5400" dirty="0"/>
              <a:t> not I, but the Lord, Let not the wife depart from </a:t>
            </a:r>
            <a:r>
              <a:rPr lang="en-US" sz="5400" i="1" dirty="0"/>
              <a:t>her</a:t>
            </a:r>
            <a:r>
              <a:rPr lang="en-US" sz="5400" dirty="0"/>
              <a:t> husband:  (11)  But and if she depart, let her remain unmarried, or be reconciled to </a:t>
            </a:r>
            <a:r>
              <a:rPr lang="en-US" sz="5400" i="1" dirty="0"/>
              <a:t>her</a:t>
            </a:r>
            <a:r>
              <a:rPr lang="en-US" sz="5400" dirty="0"/>
              <a:t> husband: and let not the husband put away </a:t>
            </a:r>
            <a:r>
              <a:rPr lang="en-US" sz="5400" i="1" dirty="0"/>
              <a:t>his</a:t>
            </a:r>
            <a:r>
              <a:rPr lang="en-US" sz="5400" dirty="0"/>
              <a:t> wife.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34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Proverbs 6:32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i="1" dirty="0" smtClean="0"/>
              <a:t>But</a:t>
            </a:r>
            <a:r>
              <a:rPr lang="en-US" sz="6000" dirty="0" smtClean="0"/>
              <a:t> </a:t>
            </a:r>
            <a:r>
              <a:rPr lang="en-US" sz="6000" dirty="0"/>
              <a:t>whoso </a:t>
            </a:r>
            <a:r>
              <a:rPr lang="en-US" sz="6000" dirty="0" err="1"/>
              <a:t>committeth</a:t>
            </a:r>
            <a:r>
              <a:rPr lang="en-US" sz="6000" dirty="0"/>
              <a:t> adultery with a woman </a:t>
            </a:r>
            <a:r>
              <a:rPr lang="en-US" sz="6000" dirty="0" err="1"/>
              <a:t>lacketh</a:t>
            </a:r>
            <a:r>
              <a:rPr lang="en-US" sz="6000" dirty="0"/>
              <a:t> understanding: he </a:t>
            </a:r>
            <a:r>
              <a:rPr lang="en-US" sz="6000" i="1" dirty="0"/>
              <a:t>that</a:t>
            </a:r>
            <a:r>
              <a:rPr lang="en-US" sz="6000" dirty="0"/>
              <a:t> doeth it </a:t>
            </a:r>
            <a:r>
              <a:rPr lang="en-US" sz="6000" dirty="0" err="1"/>
              <a:t>destroyeth</a:t>
            </a:r>
            <a:r>
              <a:rPr lang="en-US" sz="6000" dirty="0"/>
              <a:t> his own soul</a:t>
            </a:r>
            <a:r>
              <a:rPr lang="en-US" sz="6000" dirty="0" smtClean="0"/>
              <a:t>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0096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/>
              <a:t>The type of husbands wives need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0200" y="5562600"/>
            <a:ext cx="8183645" cy="1468331"/>
          </a:xfrm>
        </p:spPr>
        <p:txBody>
          <a:bodyPr>
            <a:noAutofit/>
          </a:bodyPr>
          <a:lstStyle/>
          <a:p>
            <a:r>
              <a:rPr lang="en-US" sz="6000" dirty="0" smtClean="0"/>
              <a:t>1Corinthians 7:2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347485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11582400" cy="868680"/>
          </a:xfrm>
        </p:spPr>
        <p:txBody>
          <a:bodyPr/>
          <a:lstStyle/>
          <a:p>
            <a:pPr algn="ctr"/>
            <a:r>
              <a:rPr lang="en-US" dirty="0" smtClean="0"/>
              <a:t>Genesis 39:7-12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2954000" cy="7924800"/>
          </a:xfrm>
        </p:spPr>
        <p:txBody>
          <a:bodyPr>
            <a:noAutofit/>
          </a:bodyPr>
          <a:lstStyle/>
          <a:p>
            <a:r>
              <a:rPr lang="en-US" sz="3300" dirty="0" smtClean="0"/>
              <a:t>And </a:t>
            </a:r>
            <a:r>
              <a:rPr lang="en-US" sz="3300" dirty="0"/>
              <a:t>it came to pass after these things, that his master's wife cast her eyes upon Joseph; and she said, Lie with me.  (8)  But he refused, and said unto his master's wife, Behold, my master </a:t>
            </a:r>
            <a:r>
              <a:rPr lang="en-US" sz="3300" dirty="0" err="1"/>
              <a:t>wotteth</a:t>
            </a:r>
            <a:r>
              <a:rPr lang="en-US" sz="3300" dirty="0"/>
              <a:t> not what </a:t>
            </a:r>
            <a:r>
              <a:rPr lang="en-US" sz="3300" i="1" dirty="0"/>
              <a:t>is</a:t>
            </a:r>
            <a:r>
              <a:rPr lang="en-US" sz="3300" dirty="0"/>
              <a:t> with me in the house, and he hath committed all that he hath to my hand;  (9)  </a:t>
            </a:r>
            <a:r>
              <a:rPr lang="en-US" sz="3300" i="1" dirty="0"/>
              <a:t>There is</a:t>
            </a:r>
            <a:r>
              <a:rPr lang="en-US" sz="3300" dirty="0"/>
              <a:t> none greater in this house than I; neither hath he kept back any thing from me but thee, because thou </a:t>
            </a:r>
            <a:r>
              <a:rPr lang="en-US" sz="3300" i="1" dirty="0"/>
              <a:t>art</a:t>
            </a:r>
            <a:r>
              <a:rPr lang="en-US" sz="3300" dirty="0"/>
              <a:t> his wife: how then can I do this great wickedness, and sin against God?  (10)  And it came to pass, as she </a:t>
            </a:r>
            <a:r>
              <a:rPr lang="en-US" sz="3300" dirty="0" err="1"/>
              <a:t>spake</a:t>
            </a:r>
            <a:r>
              <a:rPr lang="en-US" sz="3300" dirty="0"/>
              <a:t> to Joseph day by day, that he hearkened not unto her, to lie by her, </a:t>
            </a:r>
            <a:r>
              <a:rPr lang="en-US" sz="3300" i="1" dirty="0"/>
              <a:t>or</a:t>
            </a:r>
            <a:r>
              <a:rPr lang="en-US" sz="3300" dirty="0"/>
              <a:t> to be with her.  (11)  And it came to pass about this time, that </a:t>
            </a:r>
            <a:r>
              <a:rPr lang="en-US" sz="3300" i="1" dirty="0"/>
              <a:t>Joseph</a:t>
            </a:r>
            <a:r>
              <a:rPr lang="en-US" sz="3300" dirty="0"/>
              <a:t> went into the house to do his business; and </a:t>
            </a:r>
            <a:r>
              <a:rPr lang="en-US" sz="3300" i="1" dirty="0"/>
              <a:t>there was</a:t>
            </a:r>
            <a:r>
              <a:rPr lang="en-US" sz="3300" dirty="0"/>
              <a:t> none of the men of the house there within.  (12)  And she caught him by his garment, saying, Lie with me: and he left his garment in her hand, and fled, and got him </a:t>
            </a:r>
            <a:r>
              <a:rPr lang="en-US" sz="3300" dirty="0" smtClean="0"/>
              <a:t>out</a:t>
            </a:r>
            <a:r>
              <a:rPr lang="en-US" sz="3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168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426720"/>
            <a:ext cx="11582400" cy="1097280"/>
          </a:xfrm>
        </p:spPr>
        <p:txBody>
          <a:bodyPr/>
          <a:lstStyle/>
          <a:p>
            <a:pPr algn="ctr"/>
            <a:r>
              <a:rPr lang="en-US" dirty="0" smtClean="0"/>
              <a:t>Job 31:1-4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752600"/>
            <a:ext cx="11582400" cy="6855048"/>
          </a:xfrm>
        </p:spPr>
        <p:txBody>
          <a:bodyPr>
            <a:noAutofit/>
          </a:bodyPr>
          <a:lstStyle/>
          <a:p>
            <a:r>
              <a:rPr lang="en-US" sz="4800" dirty="0" smtClean="0"/>
              <a:t>I </a:t>
            </a:r>
            <a:r>
              <a:rPr lang="en-US" sz="4800" dirty="0"/>
              <a:t>made a covenant with mine eyes; why then should I think upon a maid?  (2)  For what portion of God </a:t>
            </a:r>
            <a:r>
              <a:rPr lang="en-US" sz="4800" i="1" dirty="0"/>
              <a:t>is there</a:t>
            </a:r>
            <a:r>
              <a:rPr lang="en-US" sz="4800" dirty="0"/>
              <a:t> from above? and </a:t>
            </a:r>
            <a:r>
              <a:rPr lang="en-US" sz="4800" i="1" dirty="0"/>
              <a:t>what</a:t>
            </a:r>
            <a:r>
              <a:rPr lang="en-US" sz="4800" dirty="0"/>
              <a:t> inheritance of the Almighty from on high?  (3)  </a:t>
            </a:r>
            <a:r>
              <a:rPr lang="en-US" sz="4800" i="1" dirty="0"/>
              <a:t>Is</a:t>
            </a:r>
            <a:r>
              <a:rPr lang="en-US" sz="4800" dirty="0"/>
              <a:t> not destruction to the wicked? and a strange </a:t>
            </a:r>
            <a:r>
              <a:rPr lang="en-US" sz="4800" i="1" dirty="0"/>
              <a:t>punishment</a:t>
            </a:r>
            <a:r>
              <a:rPr lang="en-US" sz="4800" dirty="0"/>
              <a:t> to the workers of iniquity?  (4)  Doth not he see my ways, and count all my steps</a:t>
            </a:r>
            <a:r>
              <a:rPr lang="en-US" sz="4800" dirty="0" smtClean="0"/>
              <a:t>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910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426720"/>
            <a:ext cx="11582400" cy="64008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The type of husbands wives need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12496800" cy="7696200"/>
          </a:xfrm>
        </p:spPr>
        <p:txBody>
          <a:bodyPr>
            <a:normAutofit/>
          </a:bodyPr>
          <a:lstStyle/>
          <a:p>
            <a:r>
              <a:rPr lang="en-US" sz="5400" dirty="0"/>
              <a:t>W</a:t>
            </a:r>
            <a:r>
              <a:rPr lang="en-US" sz="5400" dirty="0" smtClean="0"/>
              <a:t>ives need husbands that love them (Gen.29:32;Eph.5:25-33;Col.3:19</a:t>
            </a:r>
            <a:r>
              <a:rPr lang="en-US" sz="5400" dirty="0"/>
              <a:t>)</a:t>
            </a:r>
            <a:endParaRPr lang="en-US" sz="5400" dirty="0" smtClean="0"/>
          </a:p>
          <a:p>
            <a:r>
              <a:rPr lang="en-US" sz="5400" dirty="0"/>
              <a:t>W</a:t>
            </a:r>
            <a:r>
              <a:rPr lang="en-US" sz="5400" dirty="0" smtClean="0"/>
              <a:t>ives need husbands that are faithful to them.(</a:t>
            </a:r>
            <a:r>
              <a:rPr lang="en-US" sz="5400" dirty="0"/>
              <a:t>1Cor. 7:1-2; 10:11; Prov.6:32; Gen.39:7-12;Job 31:1-4)</a:t>
            </a:r>
            <a:endParaRPr lang="en-US" sz="5400" dirty="0" smtClean="0"/>
          </a:p>
          <a:p>
            <a:r>
              <a:rPr lang="en-US" sz="5400" dirty="0"/>
              <a:t>W</a:t>
            </a:r>
            <a:r>
              <a:rPr lang="en-US" sz="5400" dirty="0" smtClean="0"/>
              <a:t>ives need husbands that render due benevolence (</a:t>
            </a:r>
            <a:r>
              <a:rPr lang="en-US" sz="5400" dirty="0"/>
              <a:t>1Cor 7:3-5</a:t>
            </a:r>
            <a:r>
              <a:rPr lang="en-US" sz="5400" dirty="0" smtClean="0"/>
              <a:t>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7183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426720"/>
            <a:ext cx="11582400" cy="1097280"/>
          </a:xfrm>
        </p:spPr>
        <p:txBody>
          <a:bodyPr/>
          <a:lstStyle/>
          <a:p>
            <a:r>
              <a:rPr lang="en-US" dirty="0" smtClean="0"/>
              <a:t>1 Corinthians 7:3-5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12496800" cy="7543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Let </a:t>
            </a:r>
            <a:r>
              <a:rPr lang="en-US" sz="4400" dirty="0"/>
              <a:t>the husband render unto the wife due benevolence: and likewise also the wife unto the husband.  (4)  The wife hath not power of her own body, but the husband: and likewise also the husband hath not power of his own body, but the wife.  (5)  Defraud ye not one the other, except </a:t>
            </a:r>
            <a:r>
              <a:rPr lang="en-US" sz="4400" i="1" dirty="0"/>
              <a:t>it be</a:t>
            </a:r>
            <a:r>
              <a:rPr lang="en-US" sz="4400" dirty="0"/>
              <a:t> with consent for a time, that ye may give yourselves to fasting and prayer; and come together again, that Satan tempt you not for your incontinency.</a:t>
            </a:r>
          </a:p>
          <a:p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8575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426720"/>
            <a:ext cx="11582400" cy="8686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type of husbands wives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12649200" cy="7543800"/>
          </a:xfrm>
        </p:spPr>
        <p:txBody>
          <a:bodyPr>
            <a:normAutofit/>
          </a:bodyPr>
          <a:lstStyle/>
          <a:p>
            <a:r>
              <a:rPr lang="en-US" sz="4400" dirty="0"/>
              <a:t>W</a:t>
            </a:r>
            <a:r>
              <a:rPr lang="en-US" sz="4400" dirty="0" smtClean="0"/>
              <a:t>ives need husbands who are the head of them (</a:t>
            </a:r>
            <a:r>
              <a:rPr lang="en-US" sz="4400" dirty="0" err="1"/>
              <a:t>Eph</a:t>
            </a:r>
            <a:r>
              <a:rPr lang="en-US" sz="4400" dirty="0"/>
              <a:t> 5:23;Gen.3:16;18:19;1Cor.11:3; I Tim 2:12) 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409511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5:23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For </a:t>
            </a:r>
            <a:r>
              <a:rPr lang="en-US" sz="5400" dirty="0"/>
              <a:t>the husband is the head of the wife, even as Christ is the head of the church: and he is the </a:t>
            </a:r>
            <a:r>
              <a:rPr lang="en-US" sz="5400" dirty="0" err="1"/>
              <a:t>saviour</a:t>
            </a:r>
            <a:r>
              <a:rPr lang="en-US" sz="5400" dirty="0"/>
              <a:t> of the body.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10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 3:16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 3:16  Unto the woman he said, I will greatly multiply thy sorrow and thy conception; in sorrow thou shalt bring forth children; and thy desire </a:t>
            </a:r>
            <a:r>
              <a:rPr lang="en-US" i="1" dirty="0"/>
              <a:t>shall be</a:t>
            </a:r>
            <a:r>
              <a:rPr lang="en-US" dirty="0"/>
              <a:t> to thy husband, and he shall rule over thee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79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426720"/>
            <a:ext cx="11582400" cy="944880"/>
          </a:xfrm>
        </p:spPr>
        <p:txBody>
          <a:bodyPr/>
          <a:lstStyle/>
          <a:p>
            <a:pPr algn="ctr"/>
            <a:r>
              <a:rPr lang="en-US" dirty="0" smtClean="0"/>
              <a:t>Genesis 18:18-19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12573000" cy="7543800"/>
          </a:xfrm>
        </p:spPr>
        <p:txBody>
          <a:bodyPr>
            <a:noAutofit/>
          </a:bodyPr>
          <a:lstStyle/>
          <a:p>
            <a:r>
              <a:rPr lang="en-US" sz="4800" dirty="0" smtClean="0"/>
              <a:t>Seeing </a:t>
            </a:r>
            <a:r>
              <a:rPr lang="en-US" sz="4800" dirty="0"/>
              <a:t>that Abraham shall surely become a great and mighty nation, and all the nations of the earth shall be blessed in him?  (19)  For I know him, that he will command his children and his household after him, and they shall keep the way of the LORD, to do justice and judgment; that the LORD may bring upon Abraham that which he hath spoken of him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9399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 Corinthians 11:3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But </a:t>
            </a:r>
            <a:r>
              <a:rPr lang="en-US" sz="5400" dirty="0"/>
              <a:t>I would have you know, that the head of every man is Christ; and the head of the woman </a:t>
            </a:r>
            <a:r>
              <a:rPr lang="en-US" sz="5400" i="1" dirty="0"/>
              <a:t>is</a:t>
            </a:r>
            <a:r>
              <a:rPr lang="en-US" sz="5400" dirty="0"/>
              <a:t> the man; and the head of Christ </a:t>
            </a:r>
            <a:r>
              <a:rPr lang="en-US" sz="5400" i="1" dirty="0"/>
              <a:t>is</a:t>
            </a:r>
            <a:r>
              <a:rPr lang="en-US" sz="5400" dirty="0"/>
              <a:t> God.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52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 Timothy 2:12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2:12 But </a:t>
            </a:r>
            <a:r>
              <a:rPr lang="en-US" sz="4800" dirty="0"/>
              <a:t>I suffer not a woman to teach, nor to usurp authority over the man, but to be in silence</a:t>
            </a:r>
            <a:r>
              <a:rPr lang="en-US" sz="4800" dirty="0" smtClean="0"/>
              <a:t>.</a:t>
            </a:r>
          </a:p>
          <a:p>
            <a:r>
              <a:rPr lang="en-US" sz="4800" dirty="0" smtClean="0"/>
              <a:t>2:13  </a:t>
            </a:r>
            <a:r>
              <a:rPr lang="en-US" sz="4800" dirty="0"/>
              <a:t>For Adam was first formed, then Eve</a:t>
            </a:r>
            <a:r>
              <a:rPr lang="en-US" sz="4800" dirty="0" smtClean="0"/>
              <a:t>.</a:t>
            </a:r>
          </a:p>
          <a:p>
            <a:r>
              <a:rPr lang="en-US" sz="4800" dirty="0" smtClean="0"/>
              <a:t>2:14  </a:t>
            </a:r>
            <a:r>
              <a:rPr lang="en-US" sz="4800" dirty="0"/>
              <a:t>And Adam was not deceived, but the woman being deceived was in the transgression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9641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426720"/>
            <a:ext cx="11582400" cy="71628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The type of husbands wives need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12573000" cy="7467600"/>
          </a:xfrm>
        </p:spPr>
        <p:txBody>
          <a:bodyPr>
            <a:normAutofit/>
          </a:bodyPr>
          <a:lstStyle/>
          <a:p>
            <a:r>
              <a:rPr lang="en-US" sz="5800" dirty="0"/>
              <a:t>W</a:t>
            </a:r>
            <a:r>
              <a:rPr lang="en-US" sz="5800" dirty="0" smtClean="0"/>
              <a:t>ives need husbands that leave and cleave unto them (</a:t>
            </a:r>
            <a:r>
              <a:rPr lang="en-US" sz="5800" dirty="0"/>
              <a:t>Gen. 2:23-24</a:t>
            </a:r>
            <a:r>
              <a:rPr lang="en-US" sz="5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0951808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426720"/>
            <a:ext cx="11582400" cy="8686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type of husbands wives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12649200" cy="7543800"/>
          </a:xfrm>
        </p:spPr>
        <p:txBody>
          <a:bodyPr>
            <a:normAutofit/>
          </a:bodyPr>
          <a:lstStyle/>
          <a:p>
            <a:r>
              <a:rPr lang="en-US" sz="4800" dirty="0"/>
              <a:t>W</a:t>
            </a:r>
            <a:r>
              <a:rPr lang="en-US" sz="4800" dirty="0" smtClean="0"/>
              <a:t>ives need husbands who are the head of them (</a:t>
            </a:r>
            <a:r>
              <a:rPr lang="en-US" sz="4800" dirty="0" err="1"/>
              <a:t>Eph</a:t>
            </a:r>
            <a:r>
              <a:rPr lang="en-US" sz="4800" dirty="0"/>
              <a:t> 5:23;Gen.3:16;18:19;1Cor.11:3; I Tim 2:12) </a:t>
            </a:r>
            <a:endParaRPr lang="en-US" sz="4800" dirty="0" smtClean="0"/>
          </a:p>
          <a:p>
            <a:r>
              <a:rPr lang="en-US" sz="4800" dirty="0"/>
              <a:t>Wives need husbands who provide for them (1Tim.5:8;Eph.4:28;2Thes.3:10</a:t>
            </a:r>
            <a:r>
              <a:rPr lang="en-US" sz="4800" dirty="0" smtClean="0"/>
              <a:t>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7747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 Timothy 5:8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But </a:t>
            </a:r>
            <a:r>
              <a:rPr lang="en-US" sz="5400" dirty="0"/>
              <a:t>if any provide not for his own, and specially for those of his own house, he hath denied the faith, and is worse than an infidel.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03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Ephesians 4:28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/>
              <a:t>Let </a:t>
            </a:r>
            <a:r>
              <a:rPr lang="en-US" sz="6000" dirty="0"/>
              <a:t>him that stole steal no more: but rather let him </a:t>
            </a:r>
            <a:r>
              <a:rPr lang="en-US" sz="6000" dirty="0" err="1"/>
              <a:t>labour</a:t>
            </a:r>
            <a:r>
              <a:rPr lang="en-US" sz="6000" dirty="0"/>
              <a:t>, working with </a:t>
            </a:r>
            <a:r>
              <a:rPr lang="en-US" sz="6000" i="1" dirty="0"/>
              <a:t>his</a:t>
            </a:r>
            <a:r>
              <a:rPr lang="en-US" sz="6000" dirty="0"/>
              <a:t> hands the thing which is good, that he may have to give to him that </a:t>
            </a:r>
            <a:r>
              <a:rPr lang="en-US" sz="6000" dirty="0" err="1"/>
              <a:t>needeth</a:t>
            </a:r>
            <a:r>
              <a:rPr lang="en-US" sz="6000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39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 Thessalonians 3:10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For </a:t>
            </a:r>
            <a:r>
              <a:rPr lang="en-US" sz="6000" dirty="0"/>
              <a:t>even when we were with you, this we commanded you, that if any would not work, neither should </a:t>
            </a:r>
            <a:r>
              <a:rPr lang="en-US" sz="6000" dirty="0" smtClean="0"/>
              <a:t>he eat.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3778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426720"/>
            <a:ext cx="11582400" cy="8686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type of husbands wives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12649200" cy="7543800"/>
          </a:xfrm>
        </p:spPr>
        <p:txBody>
          <a:bodyPr>
            <a:normAutofit/>
          </a:bodyPr>
          <a:lstStyle/>
          <a:p>
            <a:r>
              <a:rPr lang="en-US" sz="4800" dirty="0"/>
              <a:t>W</a:t>
            </a:r>
            <a:r>
              <a:rPr lang="en-US" sz="4800" dirty="0" smtClean="0"/>
              <a:t>ives need husbands who are the head of them (</a:t>
            </a:r>
            <a:r>
              <a:rPr lang="en-US" sz="4800" dirty="0" err="1"/>
              <a:t>Eph</a:t>
            </a:r>
            <a:r>
              <a:rPr lang="en-US" sz="4800" dirty="0"/>
              <a:t> 5:23;Gen.3:16;18:19;1Cor.11:3; I Tim 2:12) </a:t>
            </a:r>
            <a:endParaRPr lang="en-US" sz="4800" dirty="0" smtClean="0"/>
          </a:p>
          <a:p>
            <a:r>
              <a:rPr lang="en-US" sz="4800" dirty="0"/>
              <a:t>W</a:t>
            </a:r>
            <a:r>
              <a:rPr lang="en-US" sz="4800" dirty="0" smtClean="0"/>
              <a:t>ives need husbands who provide for them (</a:t>
            </a:r>
            <a:r>
              <a:rPr lang="en-US" sz="4800" dirty="0"/>
              <a:t>1Tim.5:8;Eph.4:28;2Thes.3:10)</a:t>
            </a:r>
            <a:endParaRPr lang="en-US" sz="4800" dirty="0" smtClean="0"/>
          </a:p>
          <a:p>
            <a:r>
              <a:rPr lang="en-US" sz="4800" dirty="0"/>
              <a:t>W</a:t>
            </a:r>
            <a:r>
              <a:rPr lang="en-US" sz="4800" dirty="0" smtClean="0"/>
              <a:t>ives need husbands that dwell with them (</a:t>
            </a:r>
            <a:r>
              <a:rPr lang="en-US" sz="4800" dirty="0"/>
              <a:t>1Pet3:7;Deut 24:5) 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360061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 Peter 3:7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Likewise</a:t>
            </a:r>
            <a:r>
              <a:rPr lang="en-US" sz="5400" dirty="0"/>
              <a:t>, ye husbands, </a:t>
            </a:r>
            <a:r>
              <a:rPr lang="en-US" sz="5400" u="sng" dirty="0"/>
              <a:t>dwell with </a:t>
            </a:r>
            <a:r>
              <a:rPr lang="en-US" sz="5400" i="1" u="sng" dirty="0"/>
              <a:t>them</a:t>
            </a:r>
            <a:r>
              <a:rPr lang="en-US" sz="5400" dirty="0"/>
              <a:t> according to knowledge, giving </a:t>
            </a:r>
            <a:r>
              <a:rPr lang="en-US" sz="5400" dirty="0" err="1"/>
              <a:t>honour</a:t>
            </a:r>
            <a:r>
              <a:rPr lang="en-US" sz="5400" dirty="0"/>
              <a:t> unto the wife, as unto the weaker vessel, and as being heirs together of the grace of life; that your prayers be not hindered</a:t>
            </a:r>
            <a:r>
              <a:rPr lang="en-US" sz="5400" dirty="0" smtClean="0"/>
              <a:t>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1100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Deuteronomy 24:5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When </a:t>
            </a:r>
            <a:r>
              <a:rPr lang="en-US" sz="5400" dirty="0"/>
              <a:t>a man hath taken a new wife, he shall not go out to war, neither shall he be charged with any business: </a:t>
            </a:r>
            <a:r>
              <a:rPr lang="en-US" sz="5400" i="1" dirty="0"/>
              <a:t>but</a:t>
            </a:r>
            <a:r>
              <a:rPr lang="en-US" sz="5400" dirty="0"/>
              <a:t> he shall be free at home one year, and shall cheer up his wife which he hath taken</a:t>
            </a:r>
            <a:r>
              <a:rPr lang="en-US" sz="5400" dirty="0" smtClean="0"/>
              <a:t>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1863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426720"/>
            <a:ext cx="11582400" cy="8686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type of husbands wives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12649200" cy="7543800"/>
          </a:xfrm>
        </p:spPr>
        <p:txBody>
          <a:bodyPr>
            <a:normAutofit/>
          </a:bodyPr>
          <a:lstStyle/>
          <a:p>
            <a:r>
              <a:rPr lang="en-US" sz="4800" dirty="0"/>
              <a:t>W</a:t>
            </a:r>
            <a:r>
              <a:rPr lang="en-US" sz="4800" dirty="0" smtClean="0"/>
              <a:t>ives need husbands who are the head of them (</a:t>
            </a:r>
            <a:r>
              <a:rPr lang="en-US" sz="4800" dirty="0" err="1"/>
              <a:t>Eph</a:t>
            </a:r>
            <a:r>
              <a:rPr lang="en-US" sz="4800" dirty="0"/>
              <a:t> 5:23;Gen.3:16;18:19;1Cor.11:3; I Tim 2:12) </a:t>
            </a:r>
            <a:endParaRPr lang="en-US" sz="4800" dirty="0" smtClean="0"/>
          </a:p>
          <a:p>
            <a:r>
              <a:rPr lang="en-US" sz="4800" dirty="0"/>
              <a:t>W</a:t>
            </a:r>
            <a:r>
              <a:rPr lang="en-US" sz="4800" dirty="0" smtClean="0"/>
              <a:t>ives need husbands who provide for them (</a:t>
            </a:r>
            <a:r>
              <a:rPr lang="en-US" sz="4800" dirty="0"/>
              <a:t>1Tim.5:8;Eph.4:28;2Thes.3:10)</a:t>
            </a:r>
            <a:endParaRPr lang="en-US" sz="4800" dirty="0" smtClean="0"/>
          </a:p>
          <a:p>
            <a:r>
              <a:rPr lang="en-US" sz="4800" dirty="0"/>
              <a:t>W</a:t>
            </a:r>
            <a:r>
              <a:rPr lang="en-US" sz="4800" dirty="0" smtClean="0"/>
              <a:t>ives need husbands that dwell with them (</a:t>
            </a:r>
            <a:r>
              <a:rPr lang="en-US" sz="4800" dirty="0"/>
              <a:t>1Pet3:7;Deut 24:5) </a:t>
            </a:r>
            <a:endParaRPr lang="en-US" sz="4800" dirty="0" smtClean="0"/>
          </a:p>
          <a:p>
            <a:r>
              <a:rPr lang="en-US" sz="4800" dirty="0"/>
              <a:t>W</a:t>
            </a:r>
            <a:r>
              <a:rPr lang="en-US" sz="4800" dirty="0" smtClean="0"/>
              <a:t>ives need husbands who honor them (</a:t>
            </a:r>
            <a:r>
              <a:rPr lang="en-US" sz="4800" dirty="0"/>
              <a:t>1Pet.3:7; Prov.31:28)</a:t>
            </a:r>
          </a:p>
        </p:txBody>
      </p:sp>
    </p:spTree>
    <p:extLst>
      <p:ext uri="{BB962C8B-B14F-4D97-AF65-F5344CB8AC3E}">
        <p14:creationId xmlns:p14="http://schemas.microsoft.com/office/powerpoint/2010/main" val="199334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 Peter 3:7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Likewise</a:t>
            </a:r>
            <a:r>
              <a:rPr lang="en-US" sz="5400" dirty="0"/>
              <a:t>, ye husbands, dwell with </a:t>
            </a:r>
            <a:r>
              <a:rPr lang="en-US" sz="5400" i="1" dirty="0"/>
              <a:t>them</a:t>
            </a:r>
            <a:r>
              <a:rPr lang="en-US" sz="5400" dirty="0"/>
              <a:t> according to knowledge, giving </a:t>
            </a:r>
            <a:r>
              <a:rPr lang="en-US" sz="5400" dirty="0" err="1"/>
              <a:t>honour</a:t>
            </a:r>
            <a:r>
              <a:rPr lang="en-US" sz="5400" dirty="0"/>
              <a:t> unto the wife, as unto the weaker vessel, and as being heirs together of the grace of life; </a:t>
            </a:r>
            <a:r>
              <a:rPr lang="en-US" sz="5400" u="sng" dirty="0"/>
              <a:t>that your prayers be not hindered</a:t>
            </a:r>
            <a:r>
              <a:rPr lang="en-US" sz="5400" dirty="0" smtClean="0"/>
              <a:t>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9550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Proverbs 31:28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/>
              <a:t>Her </a:t>
            </a:r>
            <a:r>
              <a:rPr lang="en-US" sz="6000" dirty="0"/>
              <a:t>children arise up, and call her blessed; her husband </a:t>
            </a:r>
            <a:r>
              <a:rPr lang="en-US" sz="6000" i="1" dirty="0"/>
              <a:t>also,</a:t>
            </a:r>
            <a:r>
              <a:rPr lang="en-US" sz="6000" dirty="0"/>
              <a:t> and he </a:t>
            </a:r>
            <a:r>
              <a:rPr lang="en-US" sz="6000" dirty="0" err="1"/>
              <a:t>praiseth</a:t>
            </a:r>
            <a:r>
              <a:rPr lang="en-US" sz="6000" dirty="0"/>
              <a:t> her.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1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 smtClean="0"/>
              <a:t>Genesis </a:t>
            </a:r>
            <a:r>
              <a:rPr lang="en-US" sz="8800" dirty="0"/>
              <a:t>2:23-24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dirty="0" smtClean="0"/>
              <a:t>And </a:t>
            </a:r>
            <a:r>
              <a:rPr lang="en-US" sz="5400" dirty="0"/>
              <a:t>Adam said, This </a:t>
            </a:r>
            <a:r>
              <a:rPr lang="en-US" sz="5400" i="1" dirty="0"/>
              <a:t>is</a:t>
            </a:r>
            <a:r>
              <a:rPr lang="en-US" sz="5400" dirty="0"/>
              <a:t> now bone of my bones, and flesh of my flesh: she shall be called Woman, because she was taken out of Man.  (24)  Therefore shall a man leave his father and his mother, and shall cleave unto his wife: and they shall be one flesh</a:t>
            </a:r>
            <a:r>
              <a:rPr lang="en-US" sz="5400" dirty="0" smtClean="0"/>
              <a:t>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676711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426720"/>
            <a:ext cx="11582400" cy="8686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type of husbands wives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12649200" cy="7543800"/>
          </a:xfrm>
        </p:spPr>
        <p:txBody>
          <a:bodyPr>
            <a:normAutofit/>
          </a:bodyPr>
          <a:lstStyle/>
          <a:p>
            <a:r>
              <a:rPr lang="en-US" sz="4800" dirty="0"/>
              <a:t>W</a:t>
            </a:r>
            <a:r>
              <a:rPr lang="en-US" sz="4800" dirty="0" smtClean="0"/>
              <a:t>ives need husbands who are the head of them (</a:t>
            </a:r>
            <a:r>
              <a:rPr lang="en-US" sz="4800" dirty="0" err="1"/>
              <a:t>Eph</a:t>
            </a:r>
            <a:r>
              <a:rPr lang="en-US" sz="4800" dirty="0"/>
              <a:t> 5:23;Gen.3:16;18:19;1Cor.11:3; I Tim 2:12) </a:t>
            </a:r>
            <a:endParaRPr lang="en-US" sz="4800" dirty="0" smtClean="0"/>
          </a:p>
          <a:p>
            <a:r>
              <a:rPr lang="en-US" sz="4800" dirty="0"/>
              <a:t>W</a:t>
            </a:r>
            <a:r>
              <a:rPr lang="en-US" sz="4800" dirty="0" smtClean="0"/>
              <a:t>ives need husbands who provide for them (</a:t>
            </a:r>
            <a:r>
              <a:rPr lang="en-US" sz="4800" dirty="0"/>
              <a:t>1Tim.5:8;Eph.4:28;2Thes.3:10)</a:t>
            </a:r>
            <a:endParaRPr lang="en-US" sz="4800" dirty="0" smtClean="0"/>
          </a:p>
          <a:p>
            <a:r>
              <a:rPr lang="en-US" sz="4800" dirty="0"/>
              <a:t>W</a:t>
            </a:r>
            <a:r>
              <a:rPr lang="en-US" sz="4800" dirty="0" smtClean="0"/>
              <a:t>ives need husbands that dwell with them (</a:t>
            </a:r>
            <a:r>
              <a:rPr lang="en-US" sz="4800" dirty="0"/>
              <a:t>1Pet3:7;Deut 24:5) </a:t>
            </a:r>
            <a:endParaRPr lang="en-US" sz="4800" dirty="0" smtClean="0"/>
          </a:p>
          <a:p>
            <a:r>
              <a:rPr lang="en-US" sz="4800" dirty="0"/>
              <a:t>W</a:t>
            </a:r>
            <a:r>
              <a:rPr lang="en-US" sz="4800" dirty="0" smtClean="0"/>
              <a:t>ives need husbands who honor them (</a:t>
            </a:r>
            <a:r>
              <a:rPr lang="en-US" sz="4800" dirty="0"/>
              <a:t>1Pet.3:7; Prov.31:28)</a:t>
            </a:r>
          </a:p>
        </p:txBody>
      </p:sp>
    </p:spTree>
    <p:extLst>
      <p:ext uri="{BB962C8B-B14F-4D97-AF65-F5344CB8AC3E}">
        <p14:creationId xmlns:p14="http://schemas.microsoft.com/office/powerpoint/2010/main" val="14813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12717429" cy="1498600"/>
          </a:xfrm>
        </p:spPr>
        <p:txBody>
          <a:bodyPr/>
          <a:lstStyle/>
          <a:p>
            <a:pPr algn="ctr"/>
            <a:r>
              <a:rPr lang="en-US" sz="7200" dirty="0" smtClean="0"/>
              <a:t>Hymns for worship</a:t>
            </a:r>
            <a:endParaRPr lang="en-US" sz="7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13258799" cy="6781799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6000" dirty="0"/>
              <a:t>589 As The Deer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6000" dirty="0"/>
              <a:t>505 Glorify Thy Name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6000" dirty="0"/>
              <a:t>652 There is a Green Hill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6000" dirty="0"/>
              <a:t>472 God Give Us Christian Homes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6000" dirty="0"/>
              <a:t>307 Are You Washed in The Blood?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6000" dirty="0"/>
              <a:t>249 Seek Ye </a:t>
            </a:r>
            <a:r>
              <a:rPr lang="en-US" sz="6000" dirty="0" smtClean="0"/>
              <a:t>First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0942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426720"/>
            <a:ext cx="11582400" cy="71628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The type of husbands wives need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12573000" cy="7467600"/>
          </a:xfrm>
        </p:spPr>
        <p:txBody>
          <a:bodyPr>
            <a:normAutofit/>
          </a:bodyPr>
          <a:lstStyle/>
          <a:p>
            <a:r>
              <a:rPr lang="en-US" sz="5800" dirty="0"/>
              <a:t>W</a:t>
            </a:r>
            <a:r>
              <a:rPr lang="en-US" sz="5800" dirty="0" smtClean="0"/>
              <a:t>ives need husbands that leave and cleave unto them (</a:t>
            </a:r>
            <a:r>
              <a:rPr lang="en-US" sz="5800" dirty="0"/>
              <a:t>Gen. 2:23-24</a:t>
            </a:r>
            <a:r>
              <a:rPr lang="en-US" sz="5800" dirty="0" smtClean="0"/>
              <a:t>)</a:t>
            </a:r>
          </a:p>
          <a:p>
            <a:r>
              <a:rPr lang="en-US" sz="5800" dirty="0"/>
              <a:t>Wives need husbands that make them as a fruitful vine (Psalm </a:t>
            </a:r>
            <a:r>
              <a:rPr lang="en-US" sz="5800" dirty="0" smtClean="0"/>
              <a:t>128:1-3;Eccl.12:13</a:t>
            </a:r>
            <a:r>
              <a:rPr lang="en-US" sz="5800" dirty="0"/>
              <a:t>; Acts 10:34-35)</a:t>
            </a:r>
          </a:p>
          <a:p>
            <a:endParaRPr lang="en-US" sz="5800" dirty="0" smtClean="0"/>
          </a:p>
        </p:txBody>
      </p:sp>
    </p:spTree>
    <p:extLst>
      <p:ext uri="{BB962C8B-B14F-4D97-AF65-F5344CB8AC3E}">
        <p14:creationId xmlns:p14="http://schemas.microsoft.com/office/powerpoint/2010/main" val="225402765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Psalm </a:t>
            </a:r>
            <a:r>
              <a:rPr lang="en-US" sz="8000" dirty="0"/>
              <a:t>128:1-3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(1) Blessed </a:t>
            </a:r>
            <a:r>
              <a:rPr lang="en-US" sz="4800" i="1" dirty="0"/>
              <a:t>is</a:t>
            </a:r>
            <a:r>
              <a:rPr lang="en-US" sz="4800" dirty="0"/>
              <a:t> every one that </a:t>
            </a:r>
            <a:r>
              <a:rPr lang="en-US" sz="4800" dirty="0" err="1"/>
              <a:t>feareth</a:t>
            </a:r>
            <a:r>
              <a:rPr lang="en-US" sz="4800" dirty="0"/>
              <a:t> the LORD; that </a:t>
            </a:r>
            <a:r>
              <a:rPr lang="en-US" sz="4800" dirty="0" err="1"/>
              <a:t>walketh</a:t>
            </a:r>
            <a:r>
              <a:rPr lang="en-US" sz="4800" dirty="0"/>
              <a:t> in his ways.  (2)  For thou shalt eat the </a:t>
            </a:r>
            <a:r>
              <a:rPr lang="en-US" sz="4800" dirty="0" err="1"/>
              <a:t>labour</a:t>
            </a:r>
            <a:r>
              <a:rPr lang="en-US" sz="4800" dirty="0"/>
              <a:t> of thine hands: happy </a:t>
            </a:r>
            <a:r>
              <a:rPr lang="en-US" sz="4800" i="1" dirty="0"/>
              <a:t>shalt</a:t>
            </a:r>
            <a:r>
              <a:rPr lang="en-US" sz="4800" dirty="0"/>
              <a:t> thou </a:t>
            </a:r>
            <a:r>
              <a:rPr lang="en-US" sz="4800" i="1" dirty="0"/>
              <a:t>be,</a:t>
            </a:r>
            <a:r>
              <a:rPr lang="en-US" sz="4800" dirty="0"/>
              <a:t> and </a:t>
            </a:r>
            <a:r>
              <a:rPr lang="en-US" sz="4800" i="1" dirty="0"/>
              <a:t>it shall be</a:t>
            </a:r>
            <a:r>
              <a:rPr lang="en-US" sz="4800" dirty="0"/>
              <a:t> well with thee.  (3)  Thy wife </a:t>
            </a:r>
            <a:r>
              <a:rPr lang="en-US" sz="4800" i="1" dirty="0"/>
              <a:t>shall be</a:t>
            </a:r>
            <a:r>
              <a:rPr lang="en-US" sz="4800" dirty="0"/>
              <a:t> as a fruitful vine by the sides of thine house: thy children like olive plants round about thy table.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2203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Ecclesiastes </a:t>
            </a:r>
            <a:r>
              <a:rPr lang="en-US" sz="7200" dirty="0"/>
              <a:t>12:13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7200" dirty="0" smtClean="0"/>
              <a:t>Let </a:t>
            </a:r>
            <a:r>
              <a:rPr lang="en-US" sz="7200" dirty="0"/>
              <a:t>us hear the conclusion of the whole matter: Fear God, and keep his commandments: for this </a:t>
            </a:r>
            <a:r>
              <a:rPr lang="en-US" sz="7200" i="1" dirty="0"/>
              <a:t>is</a:t>
            </a:r>
            <a:r>
              <a:rPr lang="en-US" sz="7200" dirty="0"/>
              <a:t> the whole </a:t>
            </a:r>
            <a:r>
              <a:rPr lang="en-US" sz="7200" i="1" dirty="0"/>
              <a:t>duty</a:t>
            </a:r>
            <a:r>
              <a:rPr lang="en-US" sz="7200" dirty="0"/>
              <a:t> of man.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531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426720"/>
            <a:ext cx="11582400" cy="140208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Acts 10:34-35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Then </a:t>
            </a:r>
            <a:r>
              <a:rPr lang="en-US" sz="6000" dirty="0"/>
              <a:t>Peter opened </a:t>
            </a:r>
            <a:r>
              <a:rPr lang="en-US" sz="6000" i="1" dirty="0"/>
              <a:t>his</a:t>
            </a:r>
            <a:r>
              <a:rPr lang="en-US" sz="6000" dirty="0"/>
              <a:t> mouth, and said, Of a truth I perceive that God is no respecter of persons:  (35)  But in every nation he that </a:t>
            </a:r>
            <a:r>
              <a:rPr lang="en-US" sz="6000" dirty="0" err="1"/>
              <a:t>feareth</a:t>
            </a:r>
            <a:r>
              <a:rPr lang="en-US" sz="6000" dirty="0"/>
              <a:t> him, and </a:t>
            </a:r>
            <a:r>
              <a:rPr lang="en-US" sz="6000" dirty="0" err="1"/>
              <a:t>worketh</a:t>
            </a:r>
            <a:r>
              <a:rPr lang="en-US" sz="6000" dirty="0"/>
              <a:t> righteousness, is accepted with him</a:t>
            </a:r>
            <a:r>
              <a:rPr lang="en-US" sz="6000" dirty="0" smtClean="0"/>
              <a:t>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32259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426720"/>
            <a:ext cx="11582400" cy="71628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The type of husbands wives need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12573000" cy="7620000"/>
          </a:xfrm>
        </p:spPr>
        <p:txBody>
          <a:bodyPr>
            <a:normAutofit/>
          </a:bodyPr>
          <a:lstStyle/>
          <a:p>
            <a:r>
              <a:rPr lang="en-US" sz="5800" dirty="0"/>
              <a:t>W</a:t>
            </a:r>
            <a:r>
              <a:rPr lang="en-US" sz="5800" dirty="0" smtClean="0"/>
              <a:t>ives need husbands that leave and cleave unto them (</a:t>
            </a:r>
            <a:r>
              <a:rPr lang="en-US" sz="5800" dirty="0"/>
              <a:t>Gen. 2:23-24</a:t>
            </a:r>
            <a:r>
              <a:rPr lang="en-US" sz="5800" dirty="0" smtClean="0"/>
              <a:t>)</a:t>
            </a:r>
          </a:p>
          <a:p>
            <a:r>
              <a:rPr lang="en-US" sz="5800" dirty="0"/>
              <a:t>Wives need husbands that make them as a fruitful vine (Psalm 128:1-3;Eccl.12:13; Acts 10:34-35</a:t>
            </a:r>
            <a:r>
              <a:rPr lang="en-US" sz="5800" dirty="0" smtClean="0"/>
              <a:t>)</a:t>
            </a:r>
          </a:p>
          <a:p>
            <a:r>
              <a:rPr lang="en-US" sz="6000" dirty="0"/>
              <a:t>Wives need husbands who entreat the Lord for them (Gen. 25:21</a:t>
            </a:r>
            <a:r>
              <a:rPr lang="en-US" sz="6000" dirty="0" smtClean="0"/>
              <a:t>)</a:t>
            </a:r>
            <a:endParaRPr lang="en-US" sz="5800" dirty="0"/>
          </a:p>
        </p:txBody>
      </p:sp>
    </p:spTree>
    <p:extLst>
      <p:ext uri="{BB962C8B-B14F-4D97-AF65-F5344CB8AC3E}">
        <p14:creationId xmlns:p14="http://schemas.microsoft.com/office/powerpoint/2010/main" val="20521758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501</TotalTime>
  <Words>2715</Words>
  <Application>Microsoft Office PowerPoint</Application>
  <PresentationFormat>Custom</PresentationFormat>
  <Paragraphs>233</Paragraphs>
  <Slides>41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Opulent</vt:lpstr>
      <vt:lpstr>Hymns for worship</vt:lpstr>
      <vt:lpstr>The type of husbands wives need</vt:lpstr>
      <vt:lpstr>The type of husbands wives need</vt:lpstr>
      <vt:lpstr>Genesis 2:23-24</vt:lpstr>
      <vt:lpstr>The type of husbands wives need</vt:lpstr>
      <vt:lpstr>Psalm 128:1-3</vt:lpstr>
      <vt:lpstr>Ecclesiastes 12:13</vt:lpstr>
      <vt:lpstr>Acts 10:34-35</vt:lpstr>
      <vt:lpstr>The type of husbands wives need</vt:lpstr>
      <vt:lpstr>Genesis 25:21</vt:lpstr>
      <vt:lpstr>The type of husbands wives need</vt:lpstr>
      <vt:lpstr>Genesis 29:32</vt:lpstr>
      <vt:lpstr>Ephesians 5:25-33</vt:lpstr>
      <vt:lpstr>Ephesians 5:25-33</vt:lpstr>
      <vt:lpstr>Colossians 3:19</vt:lpstr>
      <vt:lpstr>The type of husbands wives need</vt:lpstr>
      <vt:lpstr>1 Corinthians 7:1-2</vt:lpstr>
      <vt:lpstr>1 Corinthians 7:10-11</vt:lpstr>
      <vt:lpstr>Proverbs 6:32</vt:lpstr>
      <vt:lpstr>Genesis 39:7-12</vt:lpstr>
      <vt:lpstr>Job 31:1-4</vt:lpstr>
      <vt:lpstr>The type of husbands wives need</vt:lpstr>
      <vt:lpstr>1 Corinthians 7:3-5</vt:lpstr>
      <vt:lpstr>The type of husbands wives need</vt:lpstr>
      <vt:lpstr>Ephesians 5:23</vt:lpstr>
      <vt:lpstr>Genesis 3:16</vt:lpstr>
      <vt:lpstr>Genesis 18:18-19</vt:lpstr>
      <vt:lpstr>1 Corinthians 11:3</vt:lpstr>
      <vt:lpstr>1 Timothy 2:12</vt:lpstr>
      <vt:lpstr>The type of husbands wives need</vt:lpstr>
      <vt:lpstr>1 Timothy 5:8</vt:lpstr>
      <vt:lpstr>Ephesians 4:28</vt:lpstr>
      <vt:lpstr>2 Thessalonians 3:10</vt:lpstr>
      <vt:lpstr>The type of husbands wives need</vt:lpstr>
      <vt:lpstr>1 Peter 3:7</vt:lpstr>
      <vt:lpstr>Deuteronomy 24:5 </vt:lpstr>
      <vt:lpstr>The type of husbands wives need</vt:lpstr>
      <vt:lpstr>1 Peter 3:7</vt:lpstr>
      <vt:lpstr>Proverbs 31:28</vt:lpstr>
      <vt:lpstr>The type of husbands wives need</vt:lpstr>
      <vt:lpstr>Hymns for worship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type of husbands wives need</dc:title>
  <dc:creator>user</dc:creator>
  <cp:lastModifiedBy>user</cp:lastModifiedBy>
  <cp:revision>31</cp:revision>
  <dcterms:created xsi:type="dcterms:W3CDTF">2014-10-30T12:44:37Z</dcterms:created>
  <dcterms:modified xsi:type="dcterms:W3CDTF">2014-11-02T15:26:36Z</dcterms:modified>
</cp:coreProperties>
</file>