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64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B855-A0B4-4F5D-AD7F-2545B639EF8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9250C-7AF1-4C77-B5E8-A3468F424C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D82D-60FB-4636-A7F5-041E1C914B8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C259-1295-4197-9A38-C2C3267EDD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2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Shall the Elderly Secure their Hearts (Ps. 71:9)</a:t>
            </a:r>
            <a:endParaRPr lang="en-US" sz="12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981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Shall the Elderly Secure their Hearts</a:t>
            </a:r>
            <a:b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(Psalm 71)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146304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Trust in the Lord (1, 5)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Hope Continually (v. 5, 14, 19-20)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Praise God Always (v. 8, 14-15, 22-23)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God’s Help (v. 12)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Speak of God’s Righteousness (v. 15-16, 24)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Tell the Next Generation (v. 17-18)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Shall the Elderly Secure their Hearts (Ps. 71:9)</vt:lpstr>
      <vt:lpstr>How Shall the Elderly Secure their Hearts (Psalm 71)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Shall the Elderly Secure their Hearts (Ps. 71:9)</dc:title>
  <dc:creator>Steven Lawrence Locklair</dc:creator>
  <cp:lastModifiedBy>Steven Lawrence Locklair</cp:lastModifiedBy>
  <cp:revision>1</cp:revision>
  <dcterms:created xsi:type="dcterms:W3CDTF">2014-12-07T21:27:13Z</dcterms:created>
  <dcterms:modified xsi:type="dcterms:W3CDTF">2014-12-07T21:44:01Z</dcterms:modified>
</cp:coreProperties>
</file>