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26" y="-10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B855-A0B4-4F5D-AD7F-2545B639EF8A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9250C-7AF1-4C77-B5E8-A3468F424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D82D-60FB-4636-A7F5-041E1C914B80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C259-1295-4197-9A38-C2C3267ED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Autofit/>
          </a:bodyPr>
          <a:lstStyle/>
          <a:p>
            <a:r>
              <a:rPr lang="en-US" sz="9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God’s Laws Too Hard</a:t>
            </a:r>
            <a:endParaRPr lang="en-US" sz="99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14630400" cy="6705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Lif</a:t>
            </a: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is Hard for Saint and Sinner                         </a:t>
            </a: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(Gen. 3:16-19; Pr. 13:15; Heb. 12:1; Job 14:1; Eccl. 2:23; 11:8) 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Serving God is Difficult                                       (Acts 14:22; John 15:18-20; 16:33; Luke 9:23; Matt. 10:34-38)</a:t>
            </a:r>
          </a:p>
          <a:p>
            <a:pPr algn="ctr">
              <a:buNone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God’s Commands are Not Beyond Man’s Ability    (1 John 5:3; John 16:2; Pr. 3:5-7; Heb. 11;         Phil. 3:8; Luke 14:25-33)</a:t>
            </a:r>
            <a:endParaRPr lang="en-US" sz="5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Are God’s Laws Too Hard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Shall the Elderly Secure their Hearts (Ps. 71:9)</dc:title>
  <dc:creator>Steven Lawrence Locklair</dc:creator>
  <cp:lastModifiedBy>Steven Lawrence Locklair</cp:lastModifiedBy>
  <cp:revision>3</cp:revision>
  <dcterms:created xsi:type="dcterms:W3CDTF">2014-12-07T21:27:13Z</dcterms:created>
  <dcterms:modified xsi:type="dcterms:W3CDTF">2014-12-21T21:59:08Z</dcterms:modified>
</cp:coreProperties>
</file>