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7" autoAdjust="0"/>
  </p:normalViewPr>
  <p:slideViewPr>
    <p:cSldViewPr>
      <p:cViewPr varScale="1">
        <p:scale>
          <a:sx n="50" d="100"/>
          <a:sy n="50" d="100"/>
        </p:scale>
        <p:origin x="624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C6D52-D937-41D6-966D-A5FA4BCAA3EF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A8C3A-61B9-491F-9E1D-F9EDF21229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8C86-D764-462F-8D16-8D2D27B4AE17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5A10-2C8F-4C99-A415-F2A87DA62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8C86-D764-462F-8D16-8D2D27B4AE17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5A10-2C8F-4C99-A415-F2A87DA62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8C86-D764-462F-8D16-8D2D27B4AE17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5A10-2C8F-4C99-A415-F2A87DA62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8C86-D764-462F-8D16-8D2D27B4AE17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5A10-2C8F-4C99-A415-F2A87DA62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8C86-D764-462F-8D16-8D2D27B4AE17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5A10-2C8F-4C99-A415-F2A87DA62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8C86-D764-462F-8D16-8D2D27B4AE17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5A10-2C8F-4C99-A415-F2A87DA62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8C86-D764-462F-8D16-8D2D27B4AE17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5A10-2C8F-4C99-A415-F2A87DA62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8C86-D764-462F-8D16-8D2D27B4AE17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5A10-2C8F-4C99-A415-F2A87DA62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8C86-D764-462F-8D16-8D2D27B4AE17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5A10-2C8F-4C99-A415-F2A87DA62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8C86-D764-462F-8D16-8D2D27B4AE17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5A10-2C8F-4C99-A415-F2A87DA62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8C86-D764-462F-8D16-8D2D27B4AE17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5A10-2C8F-4C99-A415-F2A87DA62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D8C86-D764-462F-8D16-8D2D27B4AE17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45A10-2C8F-4C99-A415-F2A87DA626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artfiles.art.com/images/-/Bruce-Rolff/Time-Flies-Poster-C12152873.jpeg&amp;imgrefurl=http://www.art.com/asp/sp-asp/_/pd--12152873/sp--C/Time_Flies.htm&amp;h=450&amp;w=375&amp;sz=38&amp;hl=en&amp;start=1&amp;tbnid=OXkQu2V7p-TqXM:&amp;tbnh=127&amp;tbnw=106&amp;prev=/images%3Fq%3Dtimes%2Bflies%26gbv%3D2%26svnum%3D10%26hl%3Den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0"/>
            <a:ext cx="8458200" cy="1904999"/>
          </a:xfrm>
        </p:spPr>
        <p:txBody>
          <a:bodyPr>
            <a:noAutofit/>
          </a:bodyPr>
          <a:lstStyle/>
          <a:p>
            <a:r>
              <a:rPr lang="en-US" sz="13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Time</a:t>
            </a:r>
            <a:endParaRPr lang="en-US" sz="13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13" descr="Time-Flies-Poster-C1215287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3" t="5550" r="14851" b="5667"/>
          <a:stretch>
            <a:fillRect/>
          </a:stretch>
        </p:blipFill>
        <p:spPr bwMode="auto">
          <a:xfrm>
            <a:off x="0" y="228600"/>
            <a:ext cx="5276780" cy="8001000"/>
          </a:xfrm>
          <a:prstGeom prst="rect">
            <a:avLst/>
          </a:prstGeom>
          <a:noFill/>
        </p:spPr>
      </p:pic>
      <p:pic>
        <p:nvPicPr>
          <p:cNvPr id="5" name="Picture 14" descr="Calendar,Note Pad,Time,Month,Day,Sheet,Paper,Date,New,January,February,April,May,June,July,August,October,November,September,December,Computer Software,Personal Organizer,Office,Flying,Past,Forecasting,Futuristic,daybook,Annual,Anniversary,Holiday,New Year\'s Eve,New Year\'s Day,Valentine\'s Day,Gift,Passing,Pass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1981200"/>
            <a:ext cx="8763000" cy="595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Happened to Time?</a:t>
            </a:r>
            <a:endParaRPr lang="en-US" sz="8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14630400" cy="67818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“When as a child I laughed and wept, time crept. 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When as a youth I dreamed and talked, time walked.</a:t>
            </a: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 </a:t>
            </a: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When I became a full grown man, time ran. 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And later as I older grew, time flew. 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Soon I shall find while traveling on, time gone”.</a:t>
            </a:r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Time is Swiftly Passing towards Eternity        (Ps. 90:10-12)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14630400" cy="6781800"/>
          </a:xfrm>
        </p:spPr>
        <p:txBody>
          <a:bodyPr>
            <a:normAutofit/>
          </a:bodyPr>
          <a:lstStyle/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“Swiftly we’re turning life’s daily pages, swiftly the hours are changing to years; How are we using God’s golden moments?  Shall we reap glory?  Shall we reap tears?”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sz="14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How did we spend our time this past year? 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Did we live for the Lord as we should?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We can’t replace the time wasted on sinful or foolish things but we can repent and determine to do better.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Will you take time to be more holy this coming year?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sz="40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Make Time to Study God’s Word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is how we show ourselves approved to God (2 Ti. 2:15)</a:t>
            </a:r>
          </a:p>
          <a:p>
            <a:pPr algn="ctr">
              <a:buNone/>
            </a:pPr>
            <a:endParaRPr lang="en-US" sz="2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God’s word should be our delight and continually on our minds </a:t>
            </a:r>
            <a:r>
              <a:rPr lang="en-US" sz="4200" dirty="0" smtClean="0">
                <a:solidFill>
                  <a:schemeClr val="bg1"/>
                </a:solidFill>
                <a:effectLst/>
                <a:latin typeface="Tahoma" pitchFamily="34" charset="0"/>
              </a:rPr>
              <a:t>(Ps. 1:1-2). Read &amp; meditate on it daily.</a:t>
            </a:r>
          </a:p>
          <a:p>
            <a:pPr algn="ctr">
              <a:buNone/>
            </a:pPr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</a:rPr>
              <a:t>Let us treasure God’s word in our heart so that we won’t sin. (Psalm 119:9-11; 1 Tim. 4:12-16)</a:t>
            </a:r>
          </a:p>
          <a:p>
            <a:pPr algn="ctr">
              <a:buNone/>
            </a:pPr>
            <a:endParaRPr lang="en-US" sz="2800" dirty="0" smtClean="0">
              <a:solidFill>
                <a:schemeClr val="bg1"/>
              </a:solidFill>
              <a:latin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Don’t be foolish, choose to study so that you will understand God’s will </a:t>
            </a:r>
            <a:r>
              <a:rPr lang="en-US" sz="4200" dirty="0" smtClean="0">
                <a:solidFill>
                  <a:schemeClr val="bg1"/>
                </a:solidFill>
                <a:effectLst/>
                <a:latin typeface="Tahoma" pitchFamily="34" charset="0"/>
              </a:rPr>
              <a:t>(Ephesians 5:15-17)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effectLst/>
              <a:latin typeface="Tahoma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Make the Time to Teach Someone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Jesus came to seek and save the lost and that must be our aim and goal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</a:rPr>
              <a:t>(Luke 19:10)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.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“Millions are groping without the gospel, quickly they’ll reach eternity’s night; shall we sit idly as they rush onward?  Haste, let us hold up Christ the true light.”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We cannot remain discouraged about all those who have failed to accept our invitation to come and give up!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Our responsibility is to sow the seed of the kingdom and God will give the increase (1 Cor. 3:6-9).</a:t>
            </a:r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Time is passing quickly, soon we will die, and have to give an account to the Lord for the deeds done in the body.                                 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</a:rPr>
              <a:t>(2 Corinthians 5:10; Hebrews 9:27)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Those who are wise, will take time to be holy and enjoy eternal life while those who are foolish will neglect it and suffer eternal torment and regret! 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If you’ve wasted many precious years- repent and come back to the grace and mercy of the Lord (2 Peter 3:9).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Today is the day of salvation!  Tomorrow may be too late.    (2 Cor.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6:2) Obey the gospel or be restored today!</a:t>
            </a:r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465</Words>
  <Application>Microsoft Office PowerPoint</Application>
  <PresentationFormat>Custom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Time</vt:lpstr>
      <vt:lpstr>What Happened to Time?</vt:lpstr>
      <vt:lpstr>Time is Swiftly Passing towards Eternity        (Ps. 90:10-12)</vt:lpstr>
      <vt:lpstr>Make Time to Study God’s Word</vt:lpstr>
      <vt:lpstr>Make the Time to Teach Someone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</dc:title>
  <dc:creator>Steven Lawrence Locklair</dc:creator>
  <cp:lastModifiedBy>Steven Lawrence Locklair</cp:lastModifiedBy>
  <cp:revision>4</cp:revision>
  <dcterms:created xsi:type="dcterms:W3CDTF">2014-12-28T20:42:13Z</dcterms:created>
  <dcterms:modified xsi:type="dcterms:W3CDTF">2014-12-28T22:12:51Z</dcterms:modified>
</cp:coreProperties>
</file>