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1183E-4086-4397-BB97-0D4D377ADDC2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9BBE5-8B6B-475F-9A07-373CFB7644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A4DDA-38D3-4BF6-92E3-18A2D05EC3AB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A97F-07F2-4905-BFC5-BE6D218CC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9 - Our God, He Is Alive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118 – Take Time To Be Holy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456 – Hold His Nail Scared Hand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94s – Lift Up Your Voice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310 – Why Keep Jesus Waiting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655 – The Walls Came Tumbling Down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Abraham’s Offering of Isaac                (Genesis 22)</a:t>
            </a: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Abraham’s Offering of Isaac (Gen. 22)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Allows the Faithful to be Tested (v. 1)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(Deut. 8:2; Heb. 11:8-10; 1 Pet. 1:6-8)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Sacrifice was Necessary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(v. 2-4)                                              (John 3:16; 10:18; Rom. 5:8; 12:1)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Obedient to the Point of Death (v. 10-12, 18)                            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(Rom. 4:17-22; Phil. 2:5-8; Rev. 2:10; Mt. 16:24-26)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Abraham’s Offering of Isaac (Gen. 22)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Provides a Substitute (v. 7-8, 13-14)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1:29; 1 Pet. 1:18-19) </a:t>
            </a:r>
          </a:p>
          <a:p>
            <a:pPr algn="ctr">
              <a:buNone/>
            </a:pP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Raise the Dead (v. 5, 10-12)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(Heb. 11:17-19; John 11:25; Acts 2:32; 1 Cor. 15:3ff)</a:t>
            </a: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 to our Lives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are tested in your faith, will you consider it joyful and grow spiritually or be upset and mad at God (James 1:2-4, 12ff)?                             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sacrifice your body as an instrument of righteousness or wickedness (Rom. 6:12-23)?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putting to death the deeds in the body or are you still living in them (Col. 3:5-7)?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 to our Lives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provided a substitute for your sins through the blood of Christ so that you can be saved (Eph. 1:7).                     </a:t>
            </a:r>
          </a:p>
          <a:p>
            <a:pPr algn="ctr">
              <a:buNone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be raised from the dead to eternal life or condemnation based on your deeds (John 5:28-29)?</a:t>
            </a: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aren’t prepared for the Judgment Day, we encourage you to respond to the Lord’s invitation to believe and be baptized so that you might be saved (Mark 16:15-16).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310 – Why Keep Jesus Waiting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655 – The Walls Came Tumbling Down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366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Songs for Worship at Woodmont</vt:lpstr>
      <vt:lpstr>Abraham’s Offering of Isaac                (Genesis 22)</vt:lpstr>
      <vt:lpstr>Abraham’s Offering of Isaac (Gen. 22)</vt:lpstr>
      <vt:lpstr>Abraham’s Offering of Isaac (Gen. 22)</vt:lpstr>
      <vt:lpstr>Application to our Lives</vt:lpstr>
      <vt:lpstr>Application to our Lives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Abraham’s Offering of Isaac                (Genesis 22)</dc:title>
  <dc:creator>Steven Lawrence Locklair</dc:creator>
  <cp:lastModifiedBy>Steven Lawrence Locklair</cp:lastModifiedBy>
  <cp:revision>10</cp:revision>
  <dcterms:created xsi:type="dcterms:W3CDTF">2015-01-11T01:06:21Z</dcterms:created>
  <dcterms:modified xsi:type="dcterms:W3CDTF">2015-01-12T04:12:30Z</dcterms:modified>
</cp:coreProperties>
</file>