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6" r:id="rId3"/>
    <p:sldId id="257" r:id="rId4"/>
    <p:sldId id="262" r:id="rId5"/>
    <p:sldId id="258" r:id="rId6"/>
    <p:sldId id="264" r:id="rId7"/>
    <p:sldId id="263" r:id="rId8"/>
    <p:sldId id="265" r:id="rId9"/>
    <p:sldId id="266" r:id="rId10"/>
    <p:sldId id="267" r:id="rId11"/>
    <p:sldId id="269" r:id="rId12"/>
    <p:sldId id="270" r:id="rId13"/>
    <p:sldId id="268" r:id="rId14"/>
    <p:sldId id="271" r:id="rId15"/>
    <p:sldId id="272" r:id="rId16"/>
    <p:sldId id="273" r:id="rId17"/>
    <p:sldId id="274" r:id="rId18"/>
    <p:sldId id="275" r:id="rId19"/>
    <p:sldId id="291" r:id="rId20"/>
    <p:sldId id="277" r:id="rId21"/>
    <p:sldId id="279" r:id="rId22"/>
    <p:sldId id="278" r:id="rId23"/>
    <p:sldId id="280" r:id="rId24"/>
    <p:sldId id="281" r:id="rId25"/>
    <p:sldId id="290" r:id="rId26"/>
    <p:sldId id="284" r:id="rId27"/>
    <p:sldId id="285" r:id="rId28"/>
    <p:sldId id="282" r:id="rId29"/>
    <p:sldId id="283" r:id="rId30"/>
    <p:sldId id="286" r:id="rId31"/>
    <p:sldId id="287" r:id="rId32"/>
    <p:sldId id="288" r:id="rId33"/>
    <p:sldId id="293" r:id="rId34"/>
  </p:sldIdLst>
  <p:sldSz cx="155448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252" y="-90"/>
      </p:cViewPr>
      <p:guideLst>
        <p:guide orient="horz" pos="2880"/>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9125" y="3860800"/>
            <a:ext cx="7772400" cy="1825064"/>
          </a:xfrm>
        </p:spPr>
        <p:txBody>
          <a:bodyPr>
            <a:normAutofit/>
          </a:bodyPr>
          <a:lstStyle>
            <a:lvl1pPr marL="0" indent="0" algn="l">
              <a:buNone/>
              <a:defRPr sz="3000" b="0" i="1" cap="none" spc="178" baseline="0">
                <a:solidFill>
                  <a:schemeClr val="tx1"/>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6324601"/>
            <a:ext cx="15544800" cy="2819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cxnSp>
        <p:nvCxnSpPr>
          <p:cNvPr id="16" name="Straight Connector 15"/>
          <p:cNvCxnSpPr/>
          <p:nvPr/>
        </p:nvCxnSpPr>
        <p:spPr>
          <a:xfrm>
            <a:off x="0" y="6286501"/>
            <a:ext cx="15544800" cy="21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4A4C28B8-50B8-4C06-96D3-04C275F97975}" type="datetimeFigureOut">
              <a:rPr lang="en-US" smtClean="0"/>
              <a:t>1/18/2015</a:t>
            </a:fld>
            <a:endParaRPr lang="en-US"/>
          </a:p>
        </p:txBody>
      </p:sp>
      <p:sp>
        <p:nvSpPr>
          <p:cNvPr id="23" name="Slide Number Placeholder 22"/>
          <p:cNvSpPr>
            <a:spLocks noGrp="1"/>
          </p:cNvSpPr>
          <p:nvPr>
            <p:ph type="sldNum" sz="quarter" idx="11"/>
          </p:nvPr>
        </p:nvSpPr>
        <p:spPr/>
        <p:txBody>
          <a:bodyPr/>
          <a:lstStyle/>
          <a:p>
            <a:fld id="{651663D6-49D0-4170-A8F1-CFD1B82BBD4D}"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599125" y="609602"/>
            <a:ext cx="13057632" cy="3251199"/>
          </a:xfrm>
        </p:spPr>
        <p:txBody>
          <a:bodyPr>
            <a:normAutofit/>
          </a:bodyPr>
          <a:lstStyle>
            <a:lvl1pPr>
              <a:spcBef>
                <a:spcPts val="0"/>
              </a:spcBef>
              <a:defRPr kumimoji="0" lang="en-US" sz="89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C28B8-50B8-4C06-96D3-04C275F97975}"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63D6-49D0-4170-A8F1-CFD1B82BBD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2" name="Vertical Title 1"/>
          <p:cNvSpPr>
            <a:spLocks noGrp="1"/>
          </p:cNvSpPr>
          <p:nvPr>
            <p:ph type="title" orient="vert"/>
          </p:nvPr>
        </p:nvSpPr>
        <p:spPr>
          <a:xfrm>
            <a:off x="11269980" y="366186"/>
            <a:ext cx="349758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366186"/>
            <a:ext cx="1023366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C28B8-50B8-4C06-96D3-04C275F97975}"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63D6-49D0-4170-A8F1-CFD1B82BBD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31" name="Content Placeholder 30"/>
          <p:cNvSpPr>
            <a:spLocks noGrp="1"/>
          </p:cNvSpPr>
          <p:nvPr>
            <p:ph sz="quarter" idx="13"/>
          </p:nvPr>
        </p:nvSpPr>
        <p:spPr>
          <a:xfrm>
            <a:off x="599125" y="1950720"/>
            <a:ext cx="13057632" cy="629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4A4C28B8-50B8-4C06-96D3-04C275F97975}" type="datetimeFigureOut">
              <a:rPr lang="en-US" smtClean="0"/>
              <a:t>1/18/2015</a:t>
            </a:fld>
            <a:endParaRPr lang="en-US"/>
          </a:p>
        </p:txBody>
      </p:sp>
      <p:sp>
        <p:nvSpPr>
          <p:cNvPr id="19" name="Slide Number Placeholder 18"/>
          <p:cNvSpPr>
            <a:spLocks noGrp="1"/>
          </p:cNvSpPr>
          <p:nvPr>
            <p:ph type="sldNum" sz="quarter" idx="15"/>
          </p:nvPr>
        </p:nvSpPr>
        <p:spPr/>
        <p:txBody>
          <a:bodyPr/>
          <a:lstStyle/>
          <a:p>
            <a:fld id="{651663D6-49D0-4170-A8F1-CFD1B82BBD4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11" name="Subtitle 2"/>
          <p:cNvSpPr>
            <a:spLocks noGrp="1"/>
          </p:cNvSpPr>
          <p:nvPr>
            <p:ph type="subTitle" idx="1"/>
          </p:nvPr>
        </p:nvSpPr>
        <p:spPr>
          <a:xfrm>
            <a:off x="599125" y="5337736"/>
            <a:ext cx="7772400" cy="1571064"/>
          </a:xfrm>
        </p:spPr>
        <p:txBody>
          <a:bodyPr>
            <a:normAutofit/>
          </a:bodyPr>
          <a:lstStyle>
            <a:lvl1pPr marL="0" indent="0" algn="l">
              <a:buNone/>
              <a:defRPr sz="3000" b="0" i="1" cap="none" spc="178" baseline="0">
                <a:solidFill>
                  <a:schemeClr val="tx1"/>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4A4C28B8-50B8-4C06-96D3-04C275F97975}" type="datetimeFigureOut">
              <a:rPr lang="en-US" smtClean="0"/>
              <a:t>1/18/2015</a:t>
            </a:fld>
            <a:endParaRPr lang="en-US"/>
          </a:p>
        </p:txBody>
      </p:sp>
      <p:sp>
        <p:nvSpPr>
          <p:cNvPr id="20" name="Slide Number Placeholder 19"/>
          <p:cNvSpPr>
            <a:spLocks noGrp="1"/>
          </p:cNvSpPr>
          <p:nvPr>
            <p:ph type="sldNum" sz="quarter" idx="11"/>
          </p:nvPr>
        </p:nvSpPr>
        <p:spPr/>
        <p:txBody>
          <a:bodyPr/>
          <a:lstStyle/>
          <a:p>
            <a:fld id="{651663D6-49D0-4170-A8F1-CFD1B82BBD4D}"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15544800" cy="24384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cxnSp>
        <p:nvCxnSpPr>
          <p:cNvPr id="18" name="Straight Connector 17"/>
          <p:cNvCxnSpPr/>
          <p:nvPr/>
        </p:nvCxnSpPr>
        <p:spPr>
          <a:xfrm>
            <a:off x="-7546" y="2438401"/>
            <a:ext cx="15544800" cy="21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602423" y="2653437"/>
            <a:ext cx="14347850" cy="2645664"/>
          </a:xfrm>
        </p:spPr>
        <p:txBody>
          <a:bodyPr>
            <a:noAutofit/>
          </a:bodyPr>
          <a:lstStyle>
            <a:lvl1pPr>
              <a:defRPr kumimoji="0" lang="en-US" sz="89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1358524" rtl="0" eaLnBrk="1" fontAlgn="auto" latinLnBrk="0" hangingPunct="1">
              <a:lnSpc>
                <a:spcPct val="100000"/>
              </a:lnSpc>
              <a:spcBef>
                <a:spcPts val="594"/>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16" name="Content Placeholder 11"/>
          <p:cNvSpPr>
            <a:spLocks noGrp="1"/>
          </p:cNvSpPr>
          <p:nvPr>
            <p:ph sz="quarter" idx="14"/>
          </p:nvPr>
        </p:nvSpPr>
        <p:spPr>
          <a:xfrm>
            <a:off x="8332012" y="1950720"/>
            <a:ext cx="6606540" cy="5718048"/>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599125" y="1950720"/>
            <a:ext cx="6606540" cy="5718048"/>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4A4C28B8-50B8-4C06-96D3-04C275F97975}" type="datetimeFigureOut">
              <a:rPr lang="en-US" smtClean="0"/>
              <a:t>1/18/2015</a:t>
            </a:fld>
            <a:endParaRPr lang="en-US"/>
          </a:p>
        </p:txBody>
      </p:sp>
      <p:sp>
        <p:nvSpPr>
          <p:cNvPr id="25" name="Slide Number Placeholder 24"/>
          <p:cNvSpPr>
            <a:spLocks noGrp="1"/>
          </p:cNvSpPr>
          <p:nvPr>
            <p:ph type="sldNum" sz="quarter" idx="16"/>
          </p:nvPr>
        </p:nvSpPr>
        <p:spPr/>
        <p:txBody>
          <a:bodyPr/>
          <a:lstStyle/>
          <a:p>
            <a:fld id="{651663D6-49D0-4170-A8F1-CFD1B82BBD4D}"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18" name="Text Placeholder 3"/>
          <p:cNvSpPr>
            <a:spLocks noGrp="1"/>
          </p:cNvSpPr>
          <p:nvPr>
            <p:ph type="body" sz="half" idx="2"/>
          </p:nvPr>
        </p:nvSpPr>
        <p:spPr>
          <a:xfrm>
            <a:off x="599125" y="1950722"/>
            <a:ext cx="6606540" cy="679449"/>
          </a:xfrm>
        </p:spPr>
        <p:txBody>
          <a:bodyPr>
            <a:normAutofit/>
          </a:bodyPr>
          <a:lstStyle>
            <a:lvl1pPr marL="0" indent="0">
              <a:buNone/>
              <a:defRPr sz="3000" b="0" i="1" spc="0" baseline="0">
                <a:solidFill>
                  <a:schemeClr val="tx1"/>
                </a:solidFill>
                <a:latin typeface="+mj-lt"/>
              </a:defRPr>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19" name="Text Placeholder 3"/>
          <p:cNvSpPr>
            <a:spLocks noGrp="1"/>
          </p:cNvSpPr>
          <p:nvPr>
            <p:ph type="body" sz="half" idx="15"/>
          </p:nvPr>
        </p:nvSpPr>
        <p:spPr>
          <a:xfrm>
            <a:off x="8331042" y="1950722"/>
            <a:ext cx="6606540" cy="679449"/>
          </a:xfrm>
        </p:spPr>
        <p:txBody>
          <a:bodyPr>
            <a:normAutofit/>
          </a:bodyPr>
          <a:lstStyle>
            <a:lvl1pPr marL="0" indent="0">
              <a:buNone/>
              <a:defRPr sz="3000" b="0" i="1" spc="0" baseline="0">
                <a:solidFill>
                  <a:schemeClr val="tx1"/>
                </a:solidFill>
                <a:latin typeface="+mj-lt"/>
              </a:defRPr>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22" name="Content Placeholder 11"/>
          <p:cNvSpPr>
            <a:spLocks noGrp="1"/>
          </p:cNvSpPr>
          <p:nvPr>
            <p:ph sz="quarter" idx="14"/>
          </p:nvPr>
        </p:nvSpPr>
        <p:spPr>
          <a:xfrm>
            <a:off x="8331042" y="2682240"/>
            <a:ext cx="6606540" cy="498246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599125" y="2682240"/>
            <a:ext cx="6606540" cy="498246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4A4C28B8-50B8-4C06-96D3-04C275F97975}" type="datetimeFigureOut">
              <a:rPr lang="en-US" smtClean="0"/>
              <a:t>1/18/2015</a:t>
            </a:fld>
            <a:endParaRPr lang="en-US"/>
          </a:p>
        </p:txBody>
      </p:sp>
      <p:sp>
        <p:nvSpPr>
          <p:cNvPr id="24" name="Slide Number Placeholder 23"/>
          <p:cNvSpPr>
            <a:spLocks noGrp="1"/>
          </p:cNvSpPr>
          <p:nvPr>
            <p:ph type="sldNum" sz="quarter" idx="17"/>
          </p:nvPr>
        </p:nvSpPr>
        <p:spPr/>
        <p:txBody>
          <a:bodyPr/>
          <a:lstStyle/>
          <a:p>
            <a:fld id="{651663D6-49D0-4170-A8F1-CFD1B82BBD4D}"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11" name="Date Placeholder 10"/>
          <p:cNvSpPr>
            <a:spLocks noGrp="1"/>
          </p:cNvSpPr>
          <p:nvPr>
            <p:ph type="dt" sz="half" idx="10"/>
          </p:nvPr>
        </p:nvSpPr>
        <p:spPr/>
        <p:txBody>
          <a:bodyPr/>
          <a:lstStyle/>
          <a:p>
            <a:fld id="{4A4C28B8-50B8-4C06-96D3-04C275F97975}" type="datetimeFigureOut">
              <a:rPr lang="en-US" smtClean="0"/>
              <a:t>1/18/2015</a:t>
            </a:fld>
            <a:endParaRPr lang="en-US"/>
          </a:p>
        </p:txBody>
      </p:sp>
      <p:sp>
        <p:nvSpPr>
          <p:cNvPr id="14" name="Slide Number Placeholder 13"/>
          <p:cNvSpPr>
            <a:spLocks noGrp="1"/>
          </p:cNvSpPr>
          <p:nvPr>
            <p:ph type="sldNum" sz="quarter" idx="11"/>
          </p:nvPr>
        </p:nvSpPr>
        <p:spPr/>
        <p:txBody>
          <a:bodyPr/>
          <a:lstStyle/>
          <a:p>
            <a:fld id="{651663D6-49D0-4170-A8F1-CFD1B82BBD4D}"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7" name="Date Placeholder 6"/>
          <p:cNvSpPr>
            <a:spLocks noGrp="1"/>
          </p:cNvSpPr>
          <p:nvPr>
            <p:ph type="dt" sz="half" idx="10"/>
          </p:nvPr>
        </p:nvSpPr>
        <p:spPr/>
        <p:txBody>
          <a:bodyPr/>
          <a:lstStyle/>
          <a:p>
            <a:fld id="{4A4C28B8-50B8-4C06-96D3-04C275F97975}" type="datetimeFigureOut">
              <a:rPr lang="en-US" smtClean="0"/>
              <a:t>1/18/2015</a:t>
            </a:fld>
            <a:endParaRPr lang="en-US"/>
          </a:p>
        </p:txBody>
      </p:sp>
      <p:sp>
        <p:nvSpPr>
          <p:cNvPr id="12" name="Slide Number Placeholder 11"/>
          <p:cNvSpPr>
            <a:spLocks noGrp="1"/>
          </p:cNvSpPr>
          <p:nvPr>
            <p:ph type="sldNum" sz="quarter" idx="11"/>
          </p:nvPr>
        </p:nvSpPr>
        <p:spPr/>
        <p:txBody>
          <a:bodyPr/>
          <a:lstStyle/>
          <a:p>
            <a:fld id="{651663D6-49D0-4170-A8F1-CFD1B82BBD4D}"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14" name="Rectangle 13"/>
          <p:cNvSpPr/>
          <p:nvPr/>
        </p:nvSpPr>
        <p:spPr>
          <a:xfrm>
            <a:off x="0" y="7645400"/>
            <a:ext cx="15544800" cy="14986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cxnSp>
        <p:nvCxnSpPr>
          <p:cNvPr id="22" name="Straight Connector 21"/>
          <p:cNvCxnSpPr/>
          <p:nvPr/>
        </p:nvCxnSpPr>
        <p:spPr>
          <a:xfrm>
            <a:off x="0" y="7594601"/>
            <a:ext cx="15544800" cy="21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599124" y="1950721"/>
            <a:ext cx="5748338" cy="5289549"/>
          </a:xfrm>
        </p:spPr>
        <p:txBody>
          <a:bodyPr>
            <a:normAutofit/>
          </a:bodyPr>
          <a:lstStyle>
            <a:lvl1pPr marL="0" indent="0">
              <a:lnSpc>
                <a:spcPct val="150000"/>
              </a:lnSpc>
              <a:buNone/>
              <a:defRPr sz="2400" b="0" i="1" spc="0" baseline="0">
                <a:solidFill>
                  <a:schemeClr val="tx2"/>
                </a:solidFill>
                <a:latin typeface="+mn-lt"/>
              </a:defRPr>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16" name="Content Placeholder 11"/>
          <p:cNvSpPr>
            <a:spLocks noGrp="1"/>
          </p:cNvSpPr>
          <p:nvPr>
            <p:ph sz="quarter" idx="14"/>
          </p:nvPr>
        </p:nvSpPr>
        <p:spPr>
          <a:xfrm>
            <a:off x="6978968" y="1950720"/>
            <a:ext cx="7958615" cy="5291328"/>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4A4C28B8-50B8-4C06-96D3-04C275F97975}" type="datetimeFigureOut">
              <a:rPr lang="en-US" smtClean="0"/>
              <a:t>1/18/2015</a:t>
            </a:fld>
            <a:endParaRPr lang="en-US"/>
          </a:p>
        </p:txBody>
      </p:sp>
      <p:sp>
        <p:nvSpPr>
          <p:cNvPr id="18" name="Slide Number Placeholder 17"/>
          <p:cNvSpPr>
            <a:spLocks noGrp="1"/>
          </p:cNvSpPr>
          <p:nvPr>
            <p:ph type="sldNum" sz="quarter" idx="16"/>
          </p:nvPr>
        </p:nvSpPr>
        <p:spPr/>
        <p:txBody>
          <a:bodyPr/>
          <a:lstStyle/>
          <a:p>
            <a:fld id="{651663D6-49D0-4170-A8F1-CFD1B82BBD4D}"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15544800" cy="9144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sp>
        <p:nvSpPr>
          <p:cNvPr id="3" name="Picture Placeholder 2"/>
          <p:cNvSpPr>
            <a:spLocks noGrp="1"/>
          </p:cNvSpPr>
          <p:nvPr>
            <p:ph type="pic" idx="1"/>
          </p:nvPr>
        </p:nvSpPr>
        <p:spPr>
          <a:xfrm>
            <a:off x="8889681" y="0"/>
            <a:ext cx="6655118" cy="7543800"/>
          </a:xfrm>
        </p:spPr>
        <p:txBody>
          <a:bodyPr anchor="ctr" anchorCtr="0"/>
          <a:lstStyle>
            <a:lvl1pPr marL="0" indent="0" algn="ctr">
              <a:buNone/>
              <a:defRPr sz="4800">
                <a:solidFill>
                  <a:schemeClr val="tx1"/>
                </a:solidFill>
              </a:defRPr>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r>
              <a:rPr lang="en-US" smtClean="0"/>
              <a:t>Click icon to add picture</a:t>
            </a:r>
            <a:endParaRPr lang="en-US" dirty="0"/>
          </a:p>
        </p:txBody>
      </p:sp>
      <p:sp>
        <p:nvSpPr>
          <p:cNvPr id="25" name="Text Placeholder 24"/>
          <p:cNvSpPr>
            <a:spLocks noGrp="1"/>
          </p:cNvSpPr>
          <p:nvPr>
            <p:ph type="body" sz="quarter" idx="13"/>
          </p:nvPr>
        </p:nvSpPr>
        <p:spPr>
          <a:xfrm>
            <a:off x="599125" y="2133600"/>
            <a:ext cx="7772400" cy="4790983"/>
          </a:xfrm>
        </p:spPr>
        <p:txBody>
          <a:bodyPr>
            <a:normAutofit/>
          </a:bodyPr>
          <a:lstStyle>
            <a:lvl1pPr marL="0" indent="0">
              <a:lnSpc>
                <a:spcPct val="150000"/>
              </a:lnSpc>
              <a:spcBef>
                <a:spcPts val="0"/>
              </a:spcBef>
              <a:buNone/>
              <a:defRPr sz="2400" i="1">
                <a:solidFill>
                  <a:schemeClr val="tx1"/>
                </a:solidFill>
              </a:defRPr>
            </a:lvl1pPr>
            <a:lvl2pPr marL="254723" indent="2359">
              <a:buNone/>
              <a:defRPr>
                <a:solidFill>
                  <a:schemeClr val="bg2"/>
                </a:solidFill>
              </a:defRPr>
            </a:lvl2pPr>
            <a:lvl3pPr marL="511806" indent="9434">
              <a:buNone/>
              <a:defRPr>
                <a:solidFill>
                  <a:schemeClr val="bg2"/>
                </a:solidFill>
              </a:defRPr>
            </a:lvl3pPr>
            <a:lvl4pPr marL="766529" indent="4717">
              <a:buNone/>
              <a:defRPr>
                <a:solidFill>
                  <a:schemeClr val="bg2"/>
                </a:solidFill>
              </a:defRPr>
            </a:lvl4pPr>
            <a:lvl5pPr marL="1023610" indent="-2359">
              <a:buNone/>
              <a:defRPr>
                <a:solidFill>
                  <a:schemeClr val="bg2"/>
                </a:solidFill>
              </a:defRPr>
            </a:lvl5pPr>
          </a:lstStyle>
          <a:p>
            <a:pPr lvl="0"/>
            <a:r>
              <a:rPr lang="en-US" smtClean="0"/>
              <a:t>Click to edit Master text styles</a:t>
            </a:r>
          </a:p>
        </p:txBody>
      </p:sp>
      <p:sp>
        <p:nvSpPr>
          <p:cNvPr id="11" name="Rectangle 10"/>
          <p:cNvSpPr/>
          <p:nvPr/>
        </p:nvSpPr>
        <p:spPr>
          <a:xfrm>
            <a:off x="0" y="7645400"/>
            <a:ext cx="15544800" cy="14986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rtlCol="0" anchor="ctr"/>
          <a:lstStyle/>
          <a:p>
            <a:pPr algn="ctr"/>
            <a:endParaRPr lang="en-US"/>
          </a:p>
        </p:txBody>
      </p:sp>
      <p:cxnSp>
        <p:nvCxnSpPr>
          <p:cNvPr id="12" name="Straight Connector 11"/>
          <p:cNvCxnSpPr/>
          <p:nvPr/>
        </p:nvCxnSpPr>
        <p:spPr>
          <a:xfrm>
            <a:off x="0" y="7594601"/>
            <a:ext cx="15544800" cy="21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599123" y="366944"/>
            <a:ext cx="7772400" cy="1766656"/>
          </a:xfrm>
          <a:prstGeom prst="rect">
            <a:avLst/>
          </a:prstGeom>
        </p:spPr>
        <p:txBody>
          <a:bodyPr vert="horz" lIns="135852" tIns="67926" rIns="135852" bIns="67926"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4A4C28B8-50B8-4C06-96D3-04C275F97975}" type="datetimeFigureOut">
              <a:rPr lang="en-US" smtClean="0"/>
              <a:t>1/18/2015</a:t>
            </a:fld>
            <a:endParaRPr lang="en-US"/>
          </a:p>
        </p:txBody>
      </p:sp>
      <p:sp>
        <p:nvSpPr>
          <p:cNvPr id="20" name="Slide Number Placeholder 19"/>
          <p:cNvSpPr>
            <a:spLocks noGrp="1"/>
          </p:cNvSpPr>
          <p:nvPr>
            <p:ph type="sldNum" sz="quarter" idx="15"/>
          </p:nvPr>
        </p:nvSpPr>
        <p:spPr/>
        <p:txBody>
          <a:bodyPr/>
          <a:lstStyle/>
          <a:p>
            <a:fld id="{651663D6-49D0-4170-A8F1-CFD1B82BBD4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9125" y="304800"/>
            <a:ext cx="13057632" cy="1422400"/>
          </a:xfrm>
          <a:prstGeom prst="rect">
            <a:avLst/>
          </a:prstGeom>
        </p:spPr>
        <p:txBody>
          <a:bodyPr vert="horz" lIns="135852" tIns="67926" rIns="135852" bIns="67926"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9125" y="1950720"/>
            <a:ext cx="13057632" cy="5791200"/>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125" y="8724901"/>
            <a:ext cx="2493645" cy="330200"/>
          </a:xfrm>
          <a:prstGeom prst="rect">
            <a:avLst/>
          </a:prstGeom>
        </p:spPr>
        <p:txBody>
          <a:bodyPr vert="horz" lIns="135852" tIns="67926" rIns="135852" bIns="67926" rtlCol="0" anchor="ctr">
            <a:normAutofit/>
          </a:bodyPr>
          <a:lstStyle>
            <a:lvl1pPr algn="l">
              <a:defRPr sz="1500" b="1">
                <a:solidFill>
                  <a:schemeClr val="tx1">
                    <a:alpha val="65000"/>
                  </a:schemeClr>
                </a:solidFill>
              </a:defRPr>
            </a:lvl1pPr>
          </a:lstStyle>
          <a:p>
            <a:fld id="{4A4C28B8-50B8-4C06-96D3-04C275F97975}" type="datetimeFigureOut">
              <a:rPr lang="en-US" smtClean="0"/>
              <a:t>1/18/2015</a:t>
            </a:fld>
            <a:endParaRPr lang="en-US"/>
          </a:p>
        </p:txBody>
      </p:sp>
      <p:sp>
        <p:nvSpPr>
          <p:cNvPr id="5" name="Footer Placeholder 4"/>
          <p:cNvSpPr>
            <a:spLocks noGrp="1"/>
          </p:cNvSpPr>
          <p:nvPr>
            <p:ph type="ftr" sz="quarter" idx="3"/>
          </p:nvPr>
        </p:nvSpPr>
        <p:spPr>
          <a:xfrm>
            <a:off x="3076574" y="8724901"/>
            <a:ext cx="6946583" cy="330200"/>
          </a:xfrm>
          <a:prstGeom prst="rect">
            <a:avLst/>
          </a:prstGeom>
        </p:spPr>
        <p:txBody>
          <a:bodyPr vert="horz" lIns="135852" tIns="67926" rIns="135852" bIns="67926" rtlCol="0" anchor="ctr">
            <a:normAutofit/>
          </a:bodyPr>
          <a:lstStyle>
            <a:lvl1pPr algn="l">
              <a:defRPr sz="15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13407390" y="8724901"/>
            <a:ext cx="1489710" cy="330200"/>
          </a:xfrm>
          <a:prstGeom prst="rect">
            <a:avLst/>
          </a:prstGeom>
        </p:spPr>
        <p:txBody>
          <a:bodyPr vert="horz" lIns="135852" tIns="67926" rIns="135852" bIns="67926" rtlCol="0" anchor="ctr">
            <a:normAutofit/>
          </a:bodyPr>
          <a:lstStyle>
            <a:lvl1pPr algn="r">
              <a:defRPr sz="1500" b="1">
                <a:solidFill>
                  <a:schemeClr val="tx1">
                    <a:alpha val="65000"/>
                  </a:schemeClr>
                </a:solidFill>
              </a:defRPr>
            </a:lvl1pPr>
          </a:lstStyle>
          <a:p>
            <a:fld id="{651663D6-49D0-4170-A8F1-CFD1B82BBD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58524" rtl="0" eaLnBrk="1" latinLnBrk="0" hangingPunct="1">
        <a:spcBef>
          <a:spcPts val="594"/>
        </a:spcBef>
        <a:buNone/>
        <a:defRPr sz="5900" b="0" kern="1200" cap="none" spc="0" baseline="0">
          <a:solidFill>
            <a:schemeClr val="tx1"/>
          </a:solidFill>
          <a:latin typeface="+mj-lt"/>
          <a:ea typeface="+mj-ea"/>
          <a:cs typeface="Tunga" pitchFamily="2"/>
        </a:defRPr>
      </a:lvl1pPr>
    </p:titleStyle>
    <p:bodyStyle>
      <a:lvl1pPr marL="0" indent="0" algn="l" defTabSz="1358524" rtl="0" eaLnBrk="1" latinLnBrk="0" hangingPunct="1">
        <a:spcBef>
          <a:spcPts val="1783"/>
        </a:spcBef>
        <a:spcAft>
          <a:spcPts val="0"/>
        </a:spcAft>
        <a:buClr>
          <a:schemeClr val="accent5"/>
        </a:buClr>
        <a:buFont typeface="Arial" pitchFamily="34" charset="0"/>
        <a:buNone/>
        <a:defRPr sz="2700" b="0" i="0" kern="1200" cap="none" spc="45" baseline="0">
          <a:solidFill>
            <a:schemeClr val="tx1"/>
          </a:solidFill>
          <a:latin typeface="+mn-lt"/>
          <a:ea typeface="+mn-ea"/>
          <a:cs typeface="Tahoma" pitchFamily="34" charset="0"/>
        </a:defRPr>
      </a:lvl1pPr>
      <a:lvl2pPr marL="254723" indent="-254723"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Tahoma" pitchFamily="34" charset="0"/>
        </a:defRPr>
      </a:lvl2pPr>
      <a:lvl3pPr marL="511806" indent="-245289"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Tahoma" pitchFamily="34" charset="0"/>
        </a:defRPr>
      </a:lvl3pPr>
      <a:lvl4pPr marL="768887" indent="-252365"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Tahoma" pitchFamily="34" charset="0"/>
        </a:defRPr>
      </a:lvl4pPr>
      <a:lvl5pPr marL="1023610" indent="-257083"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Tahoma" pitchFamily="34" charset="0"/>
        </a:defRPr>
      </a:lvl5pPr>
      <a:lvl6pPr marL="1290598" indent="-258120"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mn-cs"/>
        </a:defRPr>
      </a:lvl6pPr>
      <a:lvl7pPr marL="1589473" indent="-258120"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mn-cs"/>
        </a:defRPr>
      </a:lvl7pPr>
      <a:lvl8pPr marL="1847593" indent="-258120"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mn-cs"/>
        </a:defRPr>
      </a:lvl8pPr>
      <a:lvl9pPr marL="2092127" indent="-258120" algn="l" defTabSz="1358524" rtl="0" eaLnBrk="1" latinLnBrk="0" hangingPunct="1">
        <a:spcBef>
          <a:spcPts val="891"/>
        </a:spcBef>
        <a:buClr>
          <a:schemeClr val="accent1"/>
        </a:buClr>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5400" dirty="0" smtClean="0">
                <a:solidFill>
                  <a:srgbClr val="FFFF00"/>
                </a:solidFill>
                <a:latin typeface="Century Gothic" panose="020B0502020202020204" pitchFamily="34" charset="0"/>
              </a:rPr>
              <a:t>103s – I will Give Him All My Praise</a:t>
            </a:r>
          </a:p>
          <a:p>
            <a:r>
              <a:rPr lang="en-US" sz="5400" dirty="0" smtClean="0">
                <a:solidFill>
                  <a:srgbClr val="FFFF00"/>
                </a:solidFill>
                <a:latin typeface="Century Gothic" panose="020B0502020202020204" pitchFamily="34" charset="0"/>
              </a:rPr>
              <a:t>155 – Wonderful Love Of Jesus</a:t>
            </a:r>
          </a:p>
          <a:p>
            <a:r>
              <a:rPr lang="en-US" sz="5400" dirty="0" smtClean="0">
                <a:solidFill>
                  <a:srgbClr val="FFFF00"/>
                </a:solidFill>
                <a:latin typeface="Century Gothic" panose="020B0502020202020204" pitchFamily="34" charset="0"/>
              </a:rPr>
              <a:t>165 – Thus Remember Me</a:t>
            </a:r>
          </a:p>
          <a:p>
            <a:r>
              <a:rPr lang="en-US" sz="5400" dirty="0" smtClean="0">
                <a:solidFill>
                  <a:srgbClr val="FFFF00"/>
                </a:solidFill>
                <a:latin typeface="Century Gothic" panose="020B0502020202020204" pitchFamily="34" charset="0"/>
              </a:rPr>
              <a:t>149 – I Will Sing The Wondrous Story</a:t>
            </a:r>
          </a:p>
          <a:p>
            <a:r>
              <a:rPr lang="en-US" sz="5400" dirty="0" smtClean="0">
                <a:solidFill>
                  <a:srgbClr val="FFFF00"/>
                </a:solidFill>
                <a:latin typeface="Century Gothic" panose="020B0502020202020204" pitchFamily="34" charset="0"/>
              </a:rPr>
              <a:t>283 – There’s A Great Day Coming</a:t>
            </a:r>
          </a:p>
          <a:p>
            <a:r>
              <a:rPr lang="en-US" sz="5400" dirty="0" smtClean="0">
                <a:solidFill>
                  <a:srgbClr val="FFFF00"/>
                </a:solidFill>
                <a:latin typeface="Century Gothic" panose="020B0502020202020204" pitchFamily="34" charset="0"/>
              </a:rPr>
              <a:t>41s – Light The Fire</a:t>
            </a:r>
            <a:endParaRPr lang="en-US" sz="5400" dirty="0">
              <a:solidFill>
                <a:srgbClr val="FFFF00"/>
              </a:solidFill>
              <a:latin typeface="Century Gothic" panose="020B0502020202020204" pitchFamily="34" charset="0"/>
            </a:endParaRPr>
          </a:p>
        </p:txBody>
      </p:sp>
      <p:sp>
        <p:nvSpPr>
          <p:cNvPr id="3" name="Title 2"/>
          <p:cNvSpPr>
            <a:spLocks noGrp="1"/>
          </p:cNvSpPr>
          <p:nvPr>
            <p:ph type="title"/>
          </p:nvPr>
        </p:nvSpPr>
        <p:spPr/>
        <p:txBody>
          <a:bodyPr/>
          <a:lstStyle/>
          <a:p>
            <a:pPr algn="ctr"/>
            <a:r>
              <a:rPr lang="en-US" dirty="0" smtClean="0"/>
              <a:t>Hymns For Worship</a:t>
            </a:r>
            <a:endParaRPr lang="en-US" dirty="0"/>
          </a:p>
        </p:txBody>
      </p:sp>
    </p:spTree>
    <p:extLst>
      <p:ext uri="{BB962C8B-B14F-4D97-AF65-F5344CB8AC3E}">
        <p14:creationId xmlns:p14="http://schemas.microsoft.com/office/powerpoint/2010/main" val="242868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5300" dirty="0"/>
              <a:t>Remove the distractions</a:t>
            </a:r>
          </a:p>
        </p:txBody>
      </p:sp>
      <p:sp>
        <p:nvSpPr>
          <p:cNvPr id="3" name="Title 2"/>
          <p:cNvSpPr>
            <a:spLocks noGrp="1"/>
          </p:cNvSpPr>
          <p:nvPr>
            <p:ph type="title"/>
          </p:nvPr>
        </p:nvSpPr>
        <p:spPr>
          <a:xfrm>
            <a:off x="388621" y="0"/>
            <a:ext cx="14347850" cy="2645664"/>
          </a:xfrm>
        </p:spPr>
        <p:txBody>
          <a:bodyPr/>
          <a:lstStyle/>
          <a:p>
            <a:pPr algn="ctr"/>
            <a:r>
              <a:rPr lang="en-US" dirty="0" smtClean="0"/>
              <a:t>Distracted at work</a:t>
            </a:r>
            <a:endParaRPr lang="en-US" dirty="0"/>
          </a:p>
        </p:txBody>
      </p:sp>
    </p:spTree>
    <p:extLst>
      <p:ext uri="{BB962C8B-B14F-4D97-AF65-F5344CB8AC3E}">
        <p14:creationId xmlns:p14="http://schemas.microsoft.com/office/powerpoint/2010/main" val="3851300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47700" y="4267200"/>
            <a:ext cx="14168435" cy="3454400"/>
          </a:xfrm>
        </p:spPr>
        <p:txBody>
          <a:bodyPr>
            <a:normAutofit/>
          </a:bodyPr>
          <a:lstStyle/>
          <a:p>
            <a:pPr marL="509447" lvl="1" indent="-509447" algn="l">
              <a:spcBef>
                <a:spcPts val="1783"/>
              </a:spcBef>
              <a:buClr>
                <a:schemeClr val="accent5"/>
              </a:buClr>
              <a:buFont typeface="Wingdings" pitchFamily="2" charset="2"/>
              <a:buChar char="q"/>
            </a:pPr>
            <a:r>
              <a:rPr lang="en-US" sz="4800" dirty="0"/>
              <a:t>Good soldier entangles not in affairs of world (2 Tim 2:4)</a:t>
            </a:r>
          </a:p>
          <a:p>
            <a:pPr marL="509447" lvl="1" indent="-509447" algn="l">
              <a:spcBef>
                <a:spcPts val="1783"/>
              </a:spcBef>
              <a:buClr>
                <a:schemeClr val="accent5"/>
              </a:buClr>
              <a:buFont typeface="Wingdings" pitchFamily="2" charset="2"/>
              <a:buChar char="q"/>
            </a:pPr>
            <a:r>
              <a:rPr lang="en-US" sz="4800" dirty="0"/>
              <a:t>Prepare your mind for work (Eccl. 9:10; Col. 3:23</a:t>
            </a:r>
            <a:r>
              <a:rPr lang="en-US" sz="4800" dirty="0"/>
              <a:t>)</a:t>
            </a:r>
            <a:endParaRPr lang="en-US" sz="4800" dirty="0"/>
          </a:p>
        </p:txBody>
      </p:sp>
      <p:sp>
        <p:nvSpPr>
          <p:cNvPr id="9" name="Title 8"/>
          <p:cNvSpPr>
            <a:spLocks noGrp="1"/>
          </p:cNvSpPr>
          <p:nvPr>
            <p:ph type="title"/>
          </p:nvPr>
        </p:nvSpPr>
        <p:spPr>
          <a:xfrm>
            <a:off x="518161" y="711201"/>
            <a:ext cx="14347850" cy="1715363"/>
          </a:xfrm>
        </p:spPr>
        <p:txBody>
          <a:bodyPr/>
          <a:lstStyle/>
          <a:p>
            <a:pPr lvl="0" algn="ctr"/>
            <a:r>
              <a:rPr lang="en-US" dirty="0"/>
              <a:t>Remove the </a:t>
            </a:r>
            <a:r>
              <a:rPr lang="en-US" dirty="0" smtClean="0"/>
              <a:t>distractions</a:t>
            </a:r>
            <a:endParaRPr lang="en-US" dirty="0"/>
          </a:p>
        </p:txBody>
      </p:sp>
    </p:spTree>
    <p:extLst>
      <p:ext uri="{BB962C8B-B14F-4D97-AF65-F5344CB8AC3E}">
        <p14:creationId xmlns:p14="http://schemas.microsoft.com/office/powerpoint/2010/main" val="226673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5300" dirty="0"/>
              <a:t>Remove the distractions</a:t>
            </a:r>
          </a:p>
          <a:p>
            <a:pPr marL="679262" indent="-679262">
              <a:buFont typeface="+mj-lt"/>
              <a:buAutoNum type="arabicPeriod"/>
            </a:pPr>
            <a:r>
              <a:rPr lang="en-US" sz="5300" dirty="0"/>
              <a:t>Focus on your work responsibilities</a:t>
            </a:r>
          </a:p>
        </p:txBody>
      </p:sp>
      <p:sp>
        <p:nvSpPr>
          <p:cNvPr id="3" name="Title 2"/>
          <p:cNvSpPr>
            <a:spLocks noGrp="1"/>
          </p:cNvSpPr>
          <p:nvPr>
            <p:ph type="title"/>
          </p:nvPr>
        </p:nvSpPr>
        <p:spPr>
          <a:xfrm>
            <a:off x="388621" y="0"/>
            <a:ext cx="14347850" cy="2645664"/>
          </a:xfrm>
        </p:spPr>
        <p:txBody>
          <a:bodyPr/>
          <a:lstStyle/>
          <a:p>
            <a:pPr algn="ctr"/>
            <a:r>
              <a:rPr lang="en-US" dirty="0" smtClean="0"/>
              <a:t>Distracted at work</a:t>
            </a:r>
            <a:endParaRPr lang="en-US" dirty="0"/>
          </a:p>
        </p:txBody>
      </p:sp>
    </p:spTree>
    <p:extLst>
      <p:ext uri="{BB962C8B-B14F-4D97-AF65-F5344CB8AC3E}">
        <p14:creationId xmlns:p14="http://schemas.microsoft.com/office/powerpoint/2010/main" val="1846581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normAutofit/>
          </a:bodyPr>
          <a:lstStyle/>
          <a:p>
            <a:pPr marL="424539" indent="-424539">
              <a:buFont typeface="Wingdings" pitchFamily="2" charset="2"/>
              <a:buChar char="q"/>
            </a:pPr>
            <a:r>
              <a:rPr lang="en-US" sz="4800" dirty="0"/>
              <a:t>Think </a:t>
            </a:r>
            <a:r>
              <a:rPr lang="en-US" sz="4800" dirty="0"/>
              <a:t>about what you need to accomplish (1 Cor. 4:17; Prov. 22:29)</a:t>
            </a:r>
          </a:p>
          <a:p>
            <a:pPr marL="424539" indent="-424539">
              <a:buFont typeface="Wingdings" pitchFamily="2" charset="2"/>
              <a:buChar char="q"/>
            </a:pPr>
            <a:r>
              <a:rPr lang="en-US" sz="4800" dirty="0"/>
              <a:t>Think </a:t>
            </a:r>
            <a:r>
              <a:rPr lang="en-US" sz="4800" dirty="0"/>
              <a:t>about time management / ways to better your contribution to the team (Eccl. 3:17</a:t>
            </a:r>
            <a:r>
              <a:rPr lang="en-US" sz="4800" dirty="0"/>
              <a:t>)</a:t>
            </a:r>
            <a:endParaRPr lang="en-US" sz="4800" dirty="0"/>
          </a:p>
        </p:txBody>
      </p:sp>
      <p:sp>
        <p:nvSpPr>
          <p:cNvPr id="3" name="Title 2"/>
          <p:cNvSpPr>
            <a:spLocks noGrp="1"/>
          </p:cNvSpPr>
          <p:nvPr>
            <p:ph type="title"/>
          </p:nvPr>
        </p:nvSpPr>
        <p:spPr>
          <a:xfrm>
            <a:off x="518161" y="812801"/>
            <a:ext cx="14347850" cy="1512163"/>
          </a:xfrm>
        </p:spPr>
        <p:txBody>
          <a:bodyPr/>
          <a:lstStyle/>
          <a:p>
            <a:pPr algn="ctr"/>
            <a:r>
              <a:rPr lang="en-US" sz="8000" dirty="0"/>
              <a:t>Focus on your </a:t>
            </a:r>
            <a:r>
              <a:rPr lang="en-US" sz="8000" dirty="0"/>
              <a:t>work responsibilities</a:t>
            </a:r>
            <a:endParaRPr lang="en-US" sz="8000" dirty="0"/>
          </a:p>
        </p:txBody>
      </p:sp>
    </p:spTree>
    <p:extLst>
      <p:ext uri="{BB962C8B-B14F-4D97-AF65-F5344CB8AC3E}">
        <p14:creationId xmlns:p14="http://schemas.microsoft.com/office/powerpoint/2010/main" val="3885289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4876800"/>
          </a:xfrm>
        </p:spPr>
        <p:txBody>
          <a:bodyPr>
            <a:normAutofit/>
          </a:bodyPr>
          <a:lstStyle/>
          <a:p>
            <a:pPr marL="679262" indent="-679262">
              <a:buFont typeface="+mj-lt"/>
              <a:buAutoNum type="arabicPeriod"/>
            </a:pPr>
            <a:r>
              <a:rPr lang="en-US" sz="5300" dirty="0"/>
              <a:t>Remove the distractions</a:t>
            </a:r>
          </a:p>
          <a:p>
            <a:pPr marL="679262" indent="-679262">
              <a:buFont typeface="+mj-lt"/>
              <a:buAutoNum type="arabicPeriod"/>
            </a:pPr>
            <a:r>
              <a:rPr lang="en-US" sz="5300" dirty="0"/>
              <a:t>Focus on your work responsibilities</a:t>
            </a:r>
          </a:p>
          <a:p>
            <a:pPr marL="679262" indent="-679262">
              <a:buFont typeface="+mj-lt"/>
              <a:buAutoNum type="arabicPeriod"/>
            </a:pPr>
            <a:r>
              <a:rPr lang="en-US" sz="5300" dirty="0"/>
              <a:t>Focus on your Christian responsibilities at </a:t>
            </a:r>
            <a:r>
              <a:rPr lang="en-US" sz="5300" dirty="0"/>
              <a:t>work</a:t>
            </a:r>
          </a:p>
          <a:p>
            <a:pPr marL="679262" indent="-679262">
              <a:buFont typeface="+mj-lt"/>
              <a:buAutoNum type="arabicPeriod"/>
            </a:pPr>
            <a:endParaRPr lang="en-US" sz="5300" dirty="0"/>
          </a:p>
        </p:txBody>
      </p:sp>
      <p:sp>
        <p:nvSpPr>
          <p:cNvPr id="3" name="Title 2"/>
          <p:cNvSpPr>
            <a:spLocks noGrp="1"/>
          </p:cNvSpPr>
          <p:nvPr>
            <p:ph type="title"/>
          </p:nvPr>
        </p:nvSpPr>
        <p:spPr>
          <a:xfrm>
            <a:off x="388621" y="0"/>
            <a:ext cx="14347850" cy="2645664"/>
          </a:xfrm>
        </p:spPr>
        <p:txBody>
          <a:bodyPr/>
          <a:lstStyle/>
          <a:p>
            <a:pPr algn="ctr"/>
            <a:r>
              <a:rPr lang="en-US" dirty="0" smtClean="0"/>
              <a:t>Distracted at work</a:t>
            </a:r>
            <a:endParaRPr lang="en-US" dirty="0"/>
          </a:p>
        </p:txBody>
      </p:sp>
    </p:spTree>
    <p:extLst>
      <p:ext uri="{BB962C8B-B14F-4D97-AF65-F5344CB8AC3E}">
        <p14:creationId xmlns:p14="http://schemas.microsoft.com/office/powerpoint/2010/main" val="326958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normAutofit/>
          </a:bodyPr>
          <a:lstStyle/>
          <a:p>
            <a:pPr marL="424539" indent="-424539">
              <a:buFont typeface="Wingdings" pitchFamily="2" charset="2"/>
              <a:buChar char="q"/>
            </a:pPr>
            <a:r>
              <a:rPr lang="en-US" sz="4800" dirty="0"/>
              <a:t>Work </a:t>
            </a:r>
            <a:r>
              <a:rPr lang="en-US" sz="4800" dirty="0"/>
              <a:t>as unto the Lord and not unto men.  (1 Cor. 4:17)</a:t>
            </a:r>
          </a:p>
          <a:p>
            <a:pPr marL="424539" indent="-424539">
              <a:buFont typeface="Wingdings" pitchFamily="2" charset="2"/>
              <a:buChar char="q"/>
            </a:pPr>
            <a:r>
              <a:rPr lang="en-US" sz="4800" dirty="0"/>
              <a:t>Don’t </a:t>
            </a:r>
            <a:r>
              <a:rPr lang="en-US" sz="4800" dirty="0"/>
              <a:t>stop being a Christian when you clock in at work </a:t>
            </a:r>
          </a:p>
        </p:txBody>
      </p:sp>
      <p:sp>
        <p:nvSpPr>
          <p:cNvPr id="3" name="Title 2"/>
          <p:cNvSpPr>
            <a:spLocks noGrp="1"/>
          </p:cNvSpPr>
          <p:nvPr>
            <p:ph type="title"/>
          </p:nvPr>
        </p:nvSpPr>
        <p:spPr>
          <a:xfrm>
            <a:off x="518161" y="812801"/>
            <a:ext cx="14347850" cy="1512163"/>
          </a:xfrm>
        </p:spPr>
        <p:txBody>
          <a:bodyPr/>
          <a:lstStyle/>
          <a:p>
            <a:pPr algn="ctr"/>
            <a:r>
              <a:rPr lang="en-US" sz="8000" dirty="0"/>
              <a:t>Focus on your </a:t>
            </a:r>
            <a:r>
              <a:rPr lang="en-US" sz="8000" dirty="0"/>
              <a:t>Christian responsibilities at work</a:t>
            </a:r>
            <a:endParaRPr lang="en-US" sz="8000" dirty="0"/>
          </a:p>
        </p:txBody>
      </p:sp>
    </p:spTree>
    <p:extLst>
      <p:ext uri="{BB962C8B-B14F-4D97-AF65-F5344CB8AC3E}">
        <p14:creationId xmlns:p14="http://schemas.microsoft.com/office/powerpoint/2010/main" val="1832181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5300" dirty="0"/>
              <a:t>Remove the distractions</a:t>
            </a:r>
          </a:p>
        </p:txBody>
      </p:sp>
      <p:sp>
        <p:nvSpPr>
          <p:cNvPr id="3" name="Title 2"/>
          <p:cNvSpPr>
            <a:spLocks noGrp="1"/>
          </p:cNvSpPr>
          <p:nvPr>
            <p:ph type="title"/>
          </p:nvPr>
        </p:nvSpPr>
        <p:spPr>
          <a:xfrm>
            <a:off x="388621" y="0"/>
            <a:ext cx="14347850" cy="2645664"/>
          </a:xfrm>
        </p:spPr>
        <p:txBody>
          <a:bodyPr/>
          <a:lstStyle/>
          <a:p>
            <a:pPr algn="ctr"/>
            <a:r>
              <a:rPr lang="en-US" dirty="0" smtClean="0"/>
              <a:t>Distracted at HOME</a:t>
            </a:r>
            <a:endParaRPr lang="en-US" dirty="0"/>
          </a:p>
        </p:txBody>
      </p:sp>
    </p:spTree>
    <p:extLst>
      <p:ext uri="{BB962C8B-B14F-4D97-AF65-F5344CB8AC3E}">
        <p14:creationId xmlns:p14="http://schemas.microsoft.com/office/powerpoint/2010/main" val="3792150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47700" y="4267200"/>
            <a:ext cx="14168435" cy="3454400"/>
          </a:xfrm>
        </p:spPr>
        <p:txBody>
          <a:bodyPr>
            <a:normAutofit fontScale="92500" lnSpcReduction="10000"/>
          </a:bodyPr>
          <a:lstStyle/>
          <a:p>
            <a:pPr marL="509447" lvl="1" indent="-509447" algn="l">
              <a:spcBef>
                <a:spcPts val="1783"/>
              </a:spcBef>
              <a:buClr>
                <a:schemeClr val="accent5"/>
              </a:buClr>
              <a:buFont typeface="Wingdings" pitchFamily="2" charset="2"/>
              <a:buChar char="q"/>
            </a:pPr>
            <a:r>
              <a:rPr lang="en-US" sz="7100" dirty="0"/>
              <a:t>Turn off the </a:t>
            </a:r>
            <a:r>
              <a:rPr lang="en-US" sz="7100" dirty="0"/>
              <a:t>T.V.</a:t>
            </a:r>
          </a:p>
          <a:p>
            <a:pPr marL="509447" lvl="1" indent="-509447" algn="l">
              <a:spcBef>
                <a:spcPts val="1783"/>
              </a:spcBef>
              <a:buClr>
                <a:schemeClr val="accent5"/>
              </a:buClr>
              <a:buFont typeface="Wingdings" pitchFamily="2" charset="2"/>
              <a:buChar char="q"/>
            </a:pPr>
            <a:r>
              <a:rPr lang="en-US" sz="7100" dirty="0"/>
              <a:t>Get off the computer </a:t>
            </a:r>
          </a:p>
          <a:p>
            <a:pPr marL="509447" lvl="1" indent="-509447" algn="l">
              <a:spcBef>
                <a:spcPts val="1783"/>
              </a:spcBef>
              <a:buClr>
                <a:schemeClr val="accent5"/>
              </a:buClr>
              <a:buFont typeface="Wingdings" pitchFamily="2" charset="2"/>
              <a:buChar char="q"/>
            </a:pPr>
            <a:r>
              <a:rPr lang="en-US" sz="7100" dirty="0"/>
              <a:t>Get off your smart phone, </a:t>
            </a:r>
            <a:r>
              <a:rPr lang="en-US" sz="7100" dirty="0" err="1"/>
              <a:t>ect</a:t>
            </a:r>
            <a:r>
              <a:rPr lang="en-US" sz="7100" dirty="0"/>
              <a:t>.</a:t>
            </a:r>
            <a:endParaRPr lang="en-US" sz="4800" dirty="0"/>
          </a:p>
        </p:txBody>
      </p:sp>
      <p:sp>
        <p:nvSpPr>
          <p:cNvPr id="9" name="Title 8"/>
          <p:cNvSpPr>
            <a:spLocks noGrp="1"/>
          </p:cNvSpPr>
          <p:nvPr>
            <p:ph type="title"/>
          </p:nvPr>
        </p:nvSpPr>
        <p:spPr>
          <a:xfrm>
            <a:off x="518161" y="711201"/>
            <a:ext cx="14347850" cy="1715363"/>
          </a:xfrm>
        </p:spPr>
        <p:txBody>
          <a:bodyPr/>
          <a:lstStyle/>
          <a:p>
            <a:pPr lvl="0" algn="ctr"/>
            <a:r>
              <a:rPr lang="en-US" dirty="0"/>
              <a:t>Remove the </a:t>
            </a:r>
            <a:r>
              <a:rPr lang="en-US" dirty="0" smtClean="0"/>
              <a:t>distractions</a:t>
            </a:r>
            <a:endParaRPr lang="en-US" dirty="0"/>
          </a:p>
        </p:txBody>
      </p:sp>
    </p:spTree>
    <p:extLst>
      <p:ext uri="{BB962C8B-B14F-4D97-AF65-F5344CB8AC3E}">
        <p14:creationId xmlns:p14="http://schemas.microsoft.com/office/powerpoint/2010/main" val="301700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99125" y="406400"/>
            <a:ext cx="14297975" cy="8331200"/>
          </a:xfrm>
        </p:spPr>
        <p:txBody>
          <a:bodyPr>
            <a:normAutofit/>
          </a:bodyPr>
          <a:lstStyle/>
          <a:p>
            <a:r>
              <a:rPr lang="en-US" sz="4200" dirty="0"/>
              <a:t>According to the Bureau of Labor Statistics:</a:t>
            </a:r>
          </a:p>
          <a:p>
            <a:r>
              <a:rPr lang="en-US" sz="4200" dirty="0"/>
              <a:t>2013- American’s spent an average of 5.26hours participating in leisure and sports which includes 2.77 hours watching TV while just spending .14 engaging in Religious activities.</a:t>
            </a:r>
          </a:p>
          <a:p>
            <a:r>
              <a:rPr lang="en-US" sz="4200" dirty="0"/>
              <a:t>	</a:t>
            </a:r>
            <a:r>
              <a:rPr lang="en-US" sz="4200" dirty="0"/>
              <a:t>-Religious Activities include those normally associated with membership in or identification with specific religions or denominations, such as attending services; choirs, youth groups, orchestras, or unpaid teaching; and engaging in personal religious practices, such as praying. </a:t>
            </a:r>
            <a:endParaRPr lang="en-US" sz="4200" dirty="0"/>
          </a:p>
        </p:txBody>
      </p:sp>
    </p:spTree>
    <p:extLst>
      <p:ext uri="{BB962C8B-B14F-4D97-AF65-F5344CB8AC3E}">
        <p14:creationId xmlns:p14="http://schemas.microsoft.com/office/powerpoint/2010/main" val="1143146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541" y="101600"/>
            <a:ext cx="15285718" cy="97536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44116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Dangerous </a:t>
            </a:r>
            <a:r>
              <a:rPr lang="en-US" dirty="0" smtClean="0"/>
              <a:t>Distractions </a:t>
            </a:r>
            <a:r>
              <a:rPr lang="en-US" dirty="0"/>
              <a:t/>
            </a:r>
            <a:br>
              <a:rPr lang="en-US" dirty="0"/>
            </a:br>
            <a:endParaRPr lang="en-US" dirty="0"/>
          </a:p>
        </p:txBody>
      </p:sp>
    </p:spTree>
    <p:extLst>
      <p:ext uri="{BB962C8B-B14F-4D97-AF65-F5344CB8AC3E}">
        <p14:creationId xmlns:p14="http://schemas.microsoft.com/office/powerpoint/2010/main" val="1669385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5300" dirty="0"/>
              <a:t>Remove the distractions</a:t>
            </a:r>
          </a:p>
          <a:p>
            <a:pPr marL="679262" indent="-679262">
              <a:buFont typeface="+mj-lt"/>
              <a:buAutoNum type="arabicPeriod"/>
            </a:pPr>
            <a:r>
              <a:rPr lang="en-US" sz="5300" dirty="0"/>
              <a:t>Focus on your physical responsibilities </a:t>
            </a:r>
          </a:p>
          <a:p>
            <a:endParaRPr lang="en-US" sz="5300" dirty="0"/>
          </a:p>
        </p:txBody>
      </p:sp>
      <p:sp>
        <p:nvSpPr>
          <p:cNvPr id="3" name="Title 2"/>
          <p:cNvSpPr>
            <a:spLocks noGrp="1"/>
          </p:cNvSpPr>
          <p:nvPr>
            <p:ph type="title"/>
          </p:nvPr>
        </p:nvSpPr>
        <p:spPr>
          <a:xfrm>
            <a:off x="388621" y="0"/>
            <a:ext cx="14347850" cy="2645664"/>
          </a:xfrm>
        </p:spPr>
        <p:txBody>
          <a:bodyPr/>
          <a:lstStyle/>
          <a:p>
            <a:pPr algn="ctr"/>
            <a:r>
              <a:rPr lang="en-US" dirty="0" smtClean="0"/>
              <a:t>Distracted at HOME</a:t>
            </a:r>
            <a:endParaRPr lang="en-US" dirty="0"/>
          </a:p>
        </p:txBody>
      </p:sp>
    </p:spTree>
    <p:extLst>
      <p:ext uri="{BB962C8B-B14F-4D97-AF65-F5344CB8AC3E}">
        <p14:creationId xmlns:p14="http://schemas.microsoft.com/office/powerpoint/2010/main" val="28727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normAutofit/>
          </a:bodyPr>
          <a:lstStyle/>
          <a:p>
            <a:pPr marL="424539" indent="-424539">
              <a:buFont typeface="Wingdings" pitchFamily="2" charset="2"/>
              <a:buChar char="q"/>
            </a:pPr>
            <a:r>
              <a:rPr lang="en-US" sz="4800" dirty="0"/>
              <a:t>Clean </a:t>
            </a:r>
            <a:r>
              <a:rPr lang="en-US" sz="4800" dirty="0"/>
              <a:t>the house; fix the </a:t>
            </a:r>
            <a:r>
              <a:rPr lang="en-US" sz="4800" dirty="0"/>
              <a:t>faucet</a:t>
            </a:r>
          </a:p>
          <a:p>
            <a:pPr marL="424539" indent="-424539">
              <a:buFont typeface="Wingdings" pitchFamily="2" charset="2"/>
              <a:buChar char="q"/>
            </a:pPr>
            <a:r>
              <a:rPr lang="en-US" sz="4800" dirty="0"/>
              <a:t>Easiest </a:t>
            </a:r>
            <a:r>
              <a:rPr lang="en-US" sz="4800" dirty="0"/>
              <a:t>way to destroy a house is to do nothing. </a:t>
            </a:r>
          </a:p>
        </p:txBody>
      </p:sp>
      <p:sp>
        <p:nvSpPr>
          <p:cNvPr id="3" name="Title 2"/>
          <p:cNvSpPr>
            <a:spLocks noGrp="1"/>
          </p:cNvSpPr>
          <p:nvPr>
            <p:ph type="title"/>
          </p:nvPr>
        </p:nvSpPr>
        <p:spPr>
          <a:xfrm>
            <a:off x="518161" y="812801"/>
            <a:ext cx="14347850" cy="1512163"/>
          </a:xfrm>
        </p:spPr>
        <p:txBody>
          <a:bodyPr/>
          <a:lstStyle/>
          <a:p>
            <a:pPr algn="ctr"/>
            <a:r>
              <a:rPr lang="en-US" sz="8000" dirty="0"/>
              <a:t>Focus on </a:t>
            </a:r>
            <a:r>
              <a:rPr lang="en-US" sz="8000" dirty="0"/>
              <a:t>your physical responsibilities</a:t>
            </a:r>
            <a:endParaRPr lang="en-US" sz="8000" dirty="0"/>
          </a:p>
        </p:txBody>
      </p:sp>
    </p:spTree>
    <p:extLst>
      <p:ext uri="{BB962C8B-B14F-4D97-AF65-F5344CB8AC3E}">
        <p14:creationId xmlns:p14="http://schemas.microsoft.com/office/powerpoint/2010/main" val="3798746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4775200"/>
          </a:xfrm>
        </p:spPr>
        <p:txBody>
          <a:bodyPr>
            <a:normAutofit/>
          </a:bodyPr>
          <a:lstStyle/>
          <a:p>
            <a:pPr marL="679262" indent="-679262">
              <a:buFont typeface="+mj-lt"/>
              <a:buAutoNum type="arabicPeriod"/>
            </a:pPr>
            <a:r>
              <a:rPr lang="en-US" sz="5300" dirty="0"/>
              <a:t>Remove the distractions</a:t>
            </a:r>
          </a:p>
          <a:p>
            <a:pPr marL="679262" indent="-679262">
              <a:buFont typeface="+mj-lt"/>
              <a:buAutoNum type="arabicPeriod"/>
            </a:pPr>
            <a:r>
              <a:rPr lang="en-US" sz="5300" dirty="0"/>
              <a:t>Focus on your physical responsibilities </a:t>
            </a:r>
            <a:endParaRPr lang="en-US" sz="5300" dirty="0"/>
          </a:p>
          <a:p>
            <a:pPr marL="679262" indent="-679262">
              <a:buFont typeface="+mj-lt"/>
              <a:buAutoNum type="arabicPeriod"/>
            </a:pPr>
            <a:r>
              <a:rPr lang="en-US" sz="5300" dirty="0"/>
              <a:t>Focus on your spiritual responsibilities</a:t>
            </a:r>
            <a:endParaRPr lang="en-US" sz="5300" dirty="0"/>
          </a:p>
          <a:p>
            <a:endParaRPr lang="en-US" sz="5300" dirty="0"/>
          </a:p>
        </p:txBody>
      </p:sp>
      <p:sp>
        <p:nvSpPr>
          <p:cNvPr id="3" name="Title 2"/>
          <p:cNvSpPr>
            <a:spLocks noGrp="1"/>
          </p:cNvSpPr>
          <p:nvPr>
            <p:ph type="title"/>
          </p:nvPr>
        </p:nvSpPr>
        <p:spPr>
          <a:xfrm>
            <a:off x="388621" y="0"/>
            <a:ext cx="14347850" cy="2645664"/>
          </a:xfrm>
        </p:spPr>
        <p:txBody>
          <a:bodyPr/>
          <a:lstStyle/>
          <a:p>
            <a:pPr algn="ctr"/>
            <a:r>
              <a:rPr lang="en-US" dirty="0" smtClean="0"/>
              <a:t>Distracted at HOME</a:t>
            </a:r>
            <a:endParaRPr lang="en-US" dirty="0"/>
          </a:p>
        </p:txBody>
      </p:sp>
    </p:spTree>
    <p:extLst>
      <p:ext uri="{BB962C8B-B14F-4D97-AF65-F5344CB8AC3E}">
        <p14:creationId xmlns:p14="http://schemas.microsoft.com/office/powerpoint/2010/main" val="99669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normAutofit/>
          </a:bodyPr>
          <a:lstStyle/>
          <a:p>
            <a:pPr marL="424539" lvl="1" indent="-424539" algn="l">
              <a:spcBef>
                <a:spcPts val="1783"/>
              </a:spcBef>
              <a:buClr>
                <a:schemeClr val="accent5"/>
              </a:buClr>
              <a:buFont typeface="Wingdings" pitchFamily="2" charset="2"/>
              <a:buChar char="q"/>
            </a:pPr>
            <a:r>
              <a:rPr lang="en-US" sz="4800" dirty="0"/>
              <a:t>Raising your </a:t>
            </a:r>
            <a:r>
              <a:rPr lang="en-US" sz="4800" dirty="0"/>
              <a:t>children (</a:t>
            </a:r>
            <a:r>
              <a:rPr lang="en-US" sz="4800" dirty="0"/>
              <a:t>Deut. 6:7; Eph. </a:t>
            </a:r>
            <a:r>
              <a:rPr lang="en-US" sz="4800" dirty="0"/>
              <a:t>6:1-4)</a:t>
            </a:r>
            <a:endParaRPr lang="en-US" sz="4800" dirty="0"/>
          </a:p>
          <a:p>
            <a:pPr marL="424539" indent="-424539">
              <a:buFont typeface="Wingdings" pitchFamily="2" charset="2"/>
              <a:buChar char="q"/>
            </a:pPr>
            <a:endParaRPr lang="en-US" sz="4800" dirty="0"/>
          </a:p>
        </p:txBody>
      </p:sp>
      <p:sp>
        <p:nvSpPr>
          <p:cNvPr id="3" name="Title 2"/>
          <p:cNvSpPr>
            <a:spLocks noGrp="1"/>
          </p:cNvSpPr>
          <p:nvPr>
            <p:ph type="title"/>
          </p:nvPr>
        </p:nvSpPr>
        <p:spPr>
          <a:xfrm>
            <a:off x="518161" y="812801"/>
            <a:ext cx="14347850" cy="1512163"/>
          </a:xfrm>
        </p:spPr>
        <p:txBody>
          <a:bodyPr/>
          <a:lstStyle/>
          <a:p>
            <a:pPr algn="ctr"/>
            <a:r>
              <a:rPr lang="en-US" sz="8000" dirty="0"/>
              <a:t>Focus on </a:t>
            </a:r>
            <a:r>
              <a:rPr lang="en-US" sz="8000" dirty="0"/>
              <a:t>your spiritual responsibilities</a:t>
            </a:r>
            <a:endParaRPr lang="en-US" sz="8000" dirty="0"/>
          </a:p>
        </p:txBody>
      </p:sp>
    </p:spTree>
    <p:extLst>
      <p:ext uri="{BB962C8B-B14F-4D97-AF65-F5344CB8AC3E}">
        <p14:creationId xmlns:p14="http://schemas.microsoft.com/office/powerpoint/2010/main" val="2984525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99125" y="406400"/>
            <a:ext cx="14297975" cy="8331200"/>
          </a:xfrm>
        </p:spPr>
        <p:txBody>
          <a:bodyPr>
            <a:normAutofit/>
          </a:bodyPr>
          <a:lstStyle/>
          <a:p>
            <a:pPr marL="0" lvl="2" indent="0">
              <a:spcBef>
                <a:spcPts val="1783"/>
              </a:spcBef>
              <a:buClr>
                <a:schemeClr val="accent5"/>
              </a:buClr>
              <a:buNone/>
            </a:pPr>
            <a:r>
              <a:rPr lang="en-US" sz="4800" dirty="0"/>
              <a:t>“Adults living in households with children under 6 spent an average of </a:t>
            </a:r>
            <a:r>
              <a:rPr lang="en-US" sz="4800" dirty="0">
                <a:solidFill>
                  <a:srgbClr val="FF0000"/>
                </a:solidFill>
              </a:rPr>
              <a:t>1.84 </a:t>
            </a:r>
            <a:r>
              <a:rPr lang="en-US" sz="4800" dirty="0">
                <a:solidFill>
                  <a:srgbClr val="FF0000"/>
                </a:solidFill>
              </a:rPr>
              <a:t>hours per day </a:t>
            </a:r>
            <a:r>
              <a:rPr lang="en-US" sz="4800" dirty="0"/>
              <a:t>providing primary childcare to household children. Adults living in households where the youngest child was between the ages of 6 and 17 spent less than half as much time providing primary childcare to household children-</a:t>
            </a:r>
            <a:r>
              <a:rPr lang="en-US" sz="4800" dirty="0"/>
              <a:t>-</a:t>
            </a:r>
            <a:r>
              <a:rPr lang="en-US" sz="4800" dirty="0">
                <a:solidFill>
                  <a:srgbClr val="FF0000"/>
                </a:solidFill>
              </a:rPr>
              <a:t>.68 hours a day</a:t>
            </a:r>
            <a:r>
              <a:rPr lang="en-US" sz="4800" dirty="0"/>
              <a:t>. (</a:t>
            </a:r>
            <a:r>
              <a:rPr lang="en-US" sz="4800" dirty="0">
                <a:solidFill>
                  <a:srgbClr val="FFFF00"/>
                </a:solidFill>
              </a:rPr>
              <a:t>Primary childcare: playing with, reading to, assistance with homework, attending events, health needs, dropping off, pick up, waiting for children.” </a:t>
            </a:r>
            <a:r>
              <a:rPr lang="en-US" sz="4800" dirty="0"/>
              <a:t>American Time Use Survey -- </a:t>
            </a:r>
            <a:r>
              <a:rPr lang="en-US" sz="4800" dirty="0"/>
              <a:t>2013 </a:t>
            </a:r>
            <a:r>
              <a:rPr lang="en-US" sz="4800" dirty="0"/>
              <a:t>Results – Bureau of Labor </a:t>
            </a:r>
            <a:r>
              <a:rPr lang="en-US" sz="4800" dirty="0"/>
              <a:t>Statistics</a:t>
            </a:r>
            <a:endParaRPr lang="en-US" sz="4800" dirty="0"/>
          </a:p>
        </p:txBody>
      </p:sp>
    </p:spTree>
    <p:extLst>
      <p:ext uri="{BB962C8B-B14F-4D97-AF65-F5344CB8AC3E}">
        <p14:creationId xmlns:p14="http://schemas.microsoft.com/office/powerpoint/2010/main" val="3677638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9080" y="101600"/>
            <a:ext cx="15103106" cy="883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879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9125" y="3048000"/>
            <a:ext cx="14297975" cy="5283200"/>
          </a:xfrm>
        </p:spPr>
        <p:txBody>
          <a:bodyPr>
            <a:normAutofit/>
          </a:bodyPr>
          <a:lstStyle/>
          <a:p>
            <a:pPr algn="ctr"/>
            <a:r>
              <a:rPr lang="en-US" sz="5900" dirty="0"/>
              <a:t>“You </a:t>
            </a:r>
            <a:r>
              <a:rPr lang="en-US" sz="5900" dirty="0"/>
              <a:t>shall teach them diligently to your children, and shall talk of them when you sit in your house, when you walk by the way, when you lie down, and when you rise up</a:t>
            </a:r>
            <a:r>
              <a:rPr lang="en-US" sz="5900" dirty="0"/>
              <a:t>.”</a:t>
            </a:r>
            <a:endParaRPr lang="en-US" sz="5900" dirty="0"/>
          </a:p>
        </p:txBody>
      </p:sp>
      <p:sp>
        <p:nvSpPr>
          <p:cNvPr id="3" name="Title 2"/>
          <p:cNvSpPr>
            <a:spLocks noGrp="1"/>
          </p:cNvSpPr>
          <p:nvPr>
            <p:ph type="title"/>
          </p:nvPr>
        </p:nvSpPr>
        <p:spPr>
          <a:xfrm>
            <a:off x="647701" y="508000"/>
            <a:ext cx="14347850" cy="1727200"/>
          </a:xfrm>
        </p:spPr>
        <p:txBody>
          <a:bodyPr/>
          <a:lstStyle/>
          <a:p>
            <a:pPr algn="ctr"/>
            <a:r>
              <a:rPr lang="en-US" dirty="0" smtClean="0"/>
              <a:t>Deuteronomy 6:7</a:t>
            </a:r>
            <a:endParaRPr lang="en-US" dirty="0"/>
          </a:p>
        </p:txBody>
      </p:sp>
    </p:spTree>
    <p:extLst>
      <p:ext uri="{BB962C8B-B14F-4D97-AF65-F5344CB8AC3E}">
        <p14:creationId xmlns:p14="http://schemas.microsoft.com/office/powerpoint/2010/main" val="3571482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9125" y="3048000"/>
            <a:ext cx="14297975" cy="5283200"/>
          </a:xfrm>
        </p:spPr>
        <p:txBody>
          <a:bodyPr>
            <a:normAutofit fontScale="85000" lnSpcReduction="10000"/>
          </a:bodyPr>
          <a:lstStyle/>
          <a:p>
            <a:r>
              <a:rPr lang="en-US" sz="5900" dirty="0"/>
              <a:t>“</a:t>
            </a:r>
            <a:r>
              <a:rPr lang="en-US" sz="5900" dirty="0"/>
              <a:t>Children, obey your parents in the Lord, for this is right. </a:t>
            </a:r>
            <a:r>
              <a:rPr lang="en-US" sz="5900" dirty="0"/>
              <a:t>"HONOR </a:t>
            </a:r>
            <a:r>
              <a:rPr lang="en-US" sz="5900" dirty="0"/>
              <a:t>YOUR FATHER AND MOTHER," which is the first commandment with promise</a:t>
            </a:r>
            <a:r>
              <a:rPr lang="en-US" sz="5900" dirty="0"/>
              <a:t>: "</a:t>
            </a:r>
            <a:r>
              <a:rPr lang="en-US" sz="5900" dirty="0"/>
              <a:t>THAT IT MAY BE WELL WITH YOU AND YOU MAY LIVE LONG ON THE EARTH." </a:t>
            </a:r>
            <a:r>
              <a:rPr lang="en-US" sz="5900" dirty="0"/>
              <a:t>And </a:t>
            </a:r>
            <a:r>
              <a:rPr lang="en-US" sz="5900" dirty="0"/>
              <a:t>you, fathers, do not provoke your children to wrath, but bring them up in the training and admonition of the </a:t>
            </a:r>
            <a:r>
              <a:rPr lang="en-US" sz="5900" dirty="0"/>
              <a:t>Lord.”</a:t>
            </a:r>
            <a:endParaRPr lang="en-US" sz="5900" dirty="0"/>
          </a:p>
        </p:txBody>
      </p:sp>
      <p:sp>
        <p:nvSpPr>
          <p:cNvPr id="3" name="Title 2"/>
          <p:cNvSpPr>
            <a:spLocks noGrp="1"/>
          </p:cNvSpPr>
          <p:nvPr>
            <p:ph type="title"/>
          </p:nvPr>
        </p:nvSpPr>
        <p:spPr>
          <a:xfrm>
            <a:off x="647701" y="508000"/>
            <a:ext cx="14347850" cy="1727200"/>
          </a:xfrm>
        </p:spPr>
        <p:txBody>
          <a:bodyPr/>
          <a:lstStyle/>
          <a:p>
            <a:pPr algn="ctr"/>
            <a:r>
              <a:rPr lang="en-US" dirty="0" smtClean="0"/>
              <a:t>Ephesians 6:1-4</a:t>
            </a:r>
            <a:endParaRPr lang="en-US" dirty="0"/>
          </a:p>
        </p:txBody>
      </p:sp>
    </p:spTree>
    <p:extLst>
      <p:ext uri="{BB962C8B-B14F-4D97-AF65-F5344CB8AC3E}">
        <p14:creationId xmlns:p14="http://schemas.microsoft.com/office/powerpoint/2010/main" val="218366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normAutofit/>
          </a:bodyPr>
          <a:lstStyle/>
          <a:p>
            <a:pPr marL="424539" lvl="1" indent="-424539" algn="l">
              <a:spcBef>
                <a:spcPts val="1783"/>
              </a:spcBef>
              <a:buClr>
                <a:schemeClr val="accent5"/>
              </a:buClr>
              <a:buFont typeface="Wingdings" pitchFamily="2" charset="2"/>
              <a:buChar char="q"/>
            </a:pPr>
            <a:r>
              <a:rPr lang="en-US" sz="5300" dirty="0"/>
              <a:t>Raising your </a:t>
            </a:r>
            <a:r>
              <a:rPr lang="en-US" sz="5300" dirty="0"/>
              <a:t>children</a:t>
            </a:r>
          </a:p>
          <a:p>
            <a:pPr marL="424539" lvl="1" indent="-424539" algn="l">
              <a:spcBef>
                <a:spcPts val="1783"/>
              </a:spcBef>
              <a:buClr>
                <a:schemeClr val="accent5"/>
              </a:buClr>
              <a:buFont typeface="Wingdings" pitchFamily="2" charset="2"/>
              <a:buChar char="q"/>
            </a:pPr>
            <a:r>
              <a:rPr lang="en-US" sz="5300" dirty="0"/>
              <a:t>Towards your spouse</a:t>
            </a:r>
            <a:endParaRPr lang="en-US" sz="5300" dirty="0"/>
          </a:p>
          <a:p>
            <a:pPr marL="424539" indent="-424539">
              <a:buFont typeface="Wingdings" pitchFamily="2" charset="2"/>
              <a:buChar char="q"/>
            </a:pPr>
            <a:endParaRPr lang="en-US" sz="4800" dirty="0"/>
          </a:p>
        </p:txBody>
      </p:sp>
      <p:sp>
        <p:nvSpPr>
          <p:cNvPr id="3" name="Title 2"/>
          <p:cNvSpPr>
            <a:spLocks noGrp="1"/>
          </p:cNvSpPr>
          <p:nvPr>
            <p:ph type="title"/>
          </p:nvPr>
        </p:nvSpPr>
        <p:spPr>
          <a:xfrm>
            <a:off x="518161" y="812801"/>
            <a:ext cx="14347850" cy="1512163"/>
          </a:xfrm>
        </p:spPr>
        <p:txBody>
          <a:bodyPr/>
          <a:lstStyle/>
          <a:p>
            <a:pPr algn="ctr"/>
            <a:r>
              <a:rPr lang="en-US" sz="8000" dirty="0"/>
              <a:t>Focus on </a:t>
            </a:r>
            <a:r>
              <a:rPr lang="en-US" sz="8000" dirty="0"/>
              <a:t>your spiritual responsibilities</a:t>
            </a:r>
            <a:endParaRPr lang="en-US" sz="8000" dirty="0"/>
          </a:p>
        </p:txBody>
      </p:sp>
    </p:spTree>
    <p:extLst>
      <p:ext uri="{BB962C8B-B14F-4D97-AF65-F5344CB8AC3E}">
        <p14:creationId xmlns:p14="http://schemas.microsoft.com/office/powerpoint/2010/main" val="2886294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9125" y="2844800"/>
            <a:ext cx="14297975" cy="5791200"/>
          </a:xfrm>
        </p:spPr>
        <p:txBody>
          <a:bodyPr>
            <a:normAutofit/>
          </a:bodyPr>
          <a:lstStyle/>
          <a:p>
            <a:pPr marL="509447" indent="-509447">
              <a:buFont typeface="Wingdings" pitchFamily="2" charset="2"/>
              <a:buChar char="q"/>
            </a:pPr>
            <a:r>
              <a:rPr lang="en-US" sz="4800" dirty="0"/>
              <a:t>1 Cor. 14:35 – “</a:t>
            </a:r>
            <a:r>
              <a:rPr lang="en-US" sz="4800" dirty="0"/>
              <a:t>And if they want to learn something, let them ask their own husbands at home; for it is shameful for women to speak in church</a:t>
            </a:r>
            <a:r>
              <a:rPr lang="en-US" sz="4800" dirty="0"/>
              <a:t>.”</a:t>
            </a:r>
          </a:p>
        </p:txBody>
      </p:sp>
      <p:sp>
        <p:nvSpPr>
          <p:cNvPr id="3" name="Title 2"/>
          <p:cNvSpPr>
            <a:spLocks noGrp="1"/>
          </p:cNvSpPr>
          <p:nvPr>
            <p:ph type="title"/>
          </p:nvPr>
        </p:nvSpPr>
        <p:spPr>
          <a:xfrm>
            <a:off x="518161" y="914400"/>
            <a:ext cx="14347850" cy="1528064"/>
          </a:xfrm>
        </p:spPr>
        <p:txBody>
          <a:bodyPr/>
          <a:lstStyle/>
          <a:p>
            <a:pPr algn="ctr"/>
            <a:r>
              <a:rPr lang="en-US" dirty="0" smtClean="0"/>
              <a:t>Towards </a:t>
            </a:r>
            <a:r>
              <a:rPr lang="en-US" dirty="0"/>
              <a:t>Y</a:t>
            </a:r>
            <a:r>
              <a:rPr lang="en-US" dirty="0" smtClean="0"/>
              <a:t>our Spouse</a:t>
            </a:r>
            <a:endParaRPr lang="en-US" dirty="0"/>
          </a:p>
        </p:txBody>
      </p:sp>
    </p:spTree>
    <p:extLst>
      <p:ext uri="{BB962C8B-B14F-4D97-AF65-F5344CB8AC3E}">
        <p14:creationId xmlns:p14="http://schemas.microsoft.com/office/powerpoint/2010/main" val="288440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518159" y="3006727"/>
            <a:ext cx="7437315" cy="5289549"/>
          </a:xfrm>
        </p:spPr>
        <p:txBody>
          <a:bodyPr>
            <a:normAutofit/>
          </a:bodyPr>
          <a:lstStyle/>
          <a:p>
            <a:r>
              <a:rPr lang="en-US" sz="3300" dirty="0"/>
              <a:t>But as we gain experience, we sometimes try to juggle these distractions while driving. Most often we get away with it, but the one time you don’t could cost you your life or worse someone else’s life. </a:t>
            </a:r>
          </a:p>
          <a:p>
            <a:endParaRPr lang="en-US" sz="3000" dirty="0"/>
          </a:p>
        </p:txBody>
      </p:sp>
      <p:sp>
        <p:nvSpPr>
          <p:cNvPr id="2" name="Content Placeholder 1"/>
          <p:cNvSpPr>
            <a:spLocks noGrp="1"/>
          </p:cNvSpPr>
          <p:nvPr>
            <p:ph sz="quarter" idx="14"/>
          </p:nvPr>
        </p:nvSpPr>
        <p:spPr>
          <a:xfrm>
            <a:off x="618644" y="406401"/>
            <a:ext cx="14685235" cy="2840052"/>
          </a:xfrm>
        </p:spPr>
        <p:txBody>
          <a:bodyPr>
            <a:normAutofit lnSpcReduction="10000"/>
          </a:bodyPr>
          <a:lstStyle/>
          <a:p>
            <a:r>
              <a:rPr lang="en-US" sz="3600" dirty="0"/>
              <a:t>Texting while driving, kills more today than drunk driving. When we first are learning to drive we are too cautious to be distracted while driving. We were not as skilled behind the wheel to put even the smallest amount of attention elsewhere while driving down the road. Even the radio has proven to distract.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473" y="3352800"/>
            <a:ext cx="6951980" cy="4089400"/>
          </a:xfrm>
          <a:prstGeom prst="rect">
            <a:avLst/>
          </a:prstGeom>
        </p:spPr>
      </p:pic>
      <p:sp>
        <p:nvSpPr>
          <p:cNvPr id="10" name="TextBox 9"/>
          <p:cNvSpPr txBox="1"/>
          <p:nvPr/>
        </p:nvSpPr>
        <p:spPr>
          <a:xfrm>
            <a:off x="946732" y="8001000"/>
            <a:ext cx="10762100" cy="968175"/>
          </a:xfrm>
          <a:prstGeom prst="rect">
            <a:avLst/>
          </a:prstGeom>
          <a:noFill/>
        </p:spPr>
        <p:txBody>
          <a:bodyPr wrap="none" lIns="135852" tIns="67926" rIns="135852" bIns="67926" rtlCol="0">
            <a:spAutoFit/>
          </a:bodyPr>
          <a:lstStyle/>
          <a:p>
            <a:r>
              <a:rPr lang="en-US" sz="5400" dirty="0"/>
              <a:t>Luke 10:38-42 Martha was </a:t>
            </a:r>
            <a:r>
              <a:rPr lang="en-US" sz="5400" dirty="0" smtClean="0"/>
              <a:t>distracted</a:t>
            </a:r>
            <a:endParaRPr lang="en-US" sz="5400" dirty="0"/>
          </a:p>
        </p:txBody>
      </p:sp>
    </p:spTree>
    <p:extLst>
      <p:ext uri="{BB962C8B-B14F-4D97-AF65-F5344CB8AC3E}">
        <p14:creationId xmlns:p14="http://schemas.microsoft.com/office/powerpoint/2010/main" val="7680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9125" y="2540000"/>
            <a:ext cx="14297975" cy="6400800"/>
          </a:xfrm>
        </p:spPr>
        <p:txBody>
          <a:bodyPr>
            <a:noAutofit/>
          </a:bodyPr>
          <a:lstStyle/>
          <a:p>
            <a:pPr marL="509447" indent="-509447">
              <a:buFont typeface="Wingdings" pitchFamily="2" charset="2"/>
              <a:buChar char="q"/>
            </a:pPr>
            <a:r>
              <a:rPr lang="en-US" sz="3600" dirty="0"/>
              <a:t>Eph. 5:22-28 – “</a:t>
            </a:r>
            <a:r>
              <a:rPr lang="en-US" sz="3600" dirty="0"/>
              <a:t>Wives, submit to your own husbands, as to the Lord. For the husband is head of the wife, as also Christ is head of the church; and He is the Savior of the body. Therefore, just as the church is subject to Christ, so let</a:t>
            </a:r>
            <a:r>
              <a:rPr lang="en-US" sz="3600" i="0" dirty="0"/>
              <a:t> the wives </a:t>
            </a:r>
            <a:r>
              <a:rPr lang="en-US" sz="3600" dirty="0"/>
              <a:t>be</a:t>
            </a:r>
            <a:r>
              <a:rPr lang="en-US" sz="3600" i="0" dirty="0"/>
              <a:t> to their own husbands in everything. 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 So husbands ought to love their own wives as their own bodies; he who loves his wife loves himself</a:t>
            </a:r>
            <a:r>
              <a:rPr lang="en-US" sz="3600" i="0" dirty="0"/>
              <a:t>.</a:t>
            </a:r>
            <a:endParaRPr lang="en-US" sz="3600" dirty="0"/>
          </a:p>
        </p:txBody>
      </p:sp>
      <p:sp>
        <p:nvSpPr>
          <p:cNvPr id="3" name="Title 2"/>
          <p:cNvSpPr>
            <a:spLocks noGrp="1"/>
          </p:cNvSpPr>
          <p:nvPr>
            <p:ph type="title"/>
          </p:nvPr>
        </p:nvSpPr>
        <p:spPr>
          <a:xfrm>
            <a:off x="518161" y="914400"/>
            <a:ext cx="14347850" cy="1528064"/>
          </a:xfrm>
        </p:spPr>
        <p:txBody>
          <a:bodyPr/>
          <a:lstStyle/>
          <a:p>
            <a:pPr algn="ctr"/>
            <a:r>
              <a:rPr lang="en-US" dirty="0" smtClean="0"/>
              <a:t>Towards </a:t>
            </a:r>
            <a:r>
              <a:rPr lang="en-US" dirty="0"/>
              <a:t>Y</a:t>
            </a:r>
            <a:r>
              <a:rPr lang="en-US" dirty="0" smtClean="0"/>
              <a:t>our Spouse</a:t>
            </a:r>
            <a:endParaRPr lang="en-US" dirty="0"/>
          </a:p>
        </p:txBody>
      </p:sp>
    </p:spTree>
    <p:extLst>
      <p:ext uri="{BB962C8B-B14F-4D97-AF65-F5344CB8AC3E}">
        <p14:creationId xmlns:p14="http://schemas.microsoft.com/office/powerpoint/2010/main" val="4067375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9125" y="2540000"/>
            <a:ext cx="14297975" cy="6400800"/>
          </a:xfrm>
        </p:spPr>
        <p:txBody>
          <a:bodyPr>
            <a:noAutofit/>
          </a:bodyPr>
          <a:lstStyle/>
          <a:p>
            <a:r>
              <a:rPr lang="en-US" sz="4200" dirty="0"/>
              <a:t>Titus 2:3-5 – “</a:t>
            </a:r>
            <a:r>
              <a:rPr lang="en-US" sz="4200" dirty="0"/>
              <a:t>the older women likewise, that they be reverent in behavior, not slanderers, not given to much wine, teachers of good </a:t>
            </a:r>
            <a:r>
              <a:rPr lang="en-US" sz="4200" dirty="0"/>
              <a:t>things— </a:t>
            </a:r>
            <a:r>
              <a:rPr lang="en-US" sz="4200" dirty="0"/>
              <a:t>that they admonish the young women to love their husbands, to love their children</a:t>
            </a:r>
            <a:r>
              <a:rPr lang="en-US" sz="4200" dirty="0"/>
              <a:t>, </a:t>
            </a:r>
            <a:r>
              <a:rPr lang="en-US" sz="4200" dirty="0"/>
              <a:t>to be discreet, chaste, homemakers, good, obedient to their own husbands, that the word of God may not be blasphemed</a:t>
            </a:r>
            <a:r>
              <a:rPr lang="en-US" sz="4200" dirty="0"/>
              <a:t>.”</a:t>
            </a:r>
          </a:p>
        </p:txBody>
      </p:sp>
      <p:sp>
        <p:nvSpPr>
          <p:cNvPr id="3" name="Title 2"/>
          <p:cNvSpPr>
            <a:spLocks noGrp="1"/>
          </p:cNvSpPr>
          <p:nvPr>
            <p:ph type="title"/>
          </p:nvPr>
        </p:nvSpPr>
        <p:spPr>
          <a:xfrm>
            <a:off x="518161" y="914400"/>
            <a:ext cx="14347850" cy="1528064"/>
          </a:xfrm>
        </p:spPr>
        <p:txBody>
          <a:bodyPr/>
          <a:lstStyle/>
          <a:p>
            <a:pPr algn="ctr"/>
            <a:r>
              <a:rPr lang="en-US" dirty="0" smtClean="0"/>
              <a:t>Towards </a:t>
            </a:r>
            <a:r>
              <a:rPr lang="en-US" dirty="0"/>
              <a:t>Y</a:t>
            </a:r>
            <a:r>
              <a:rPr lang="en-US" dirty="0" smtClean="0"/>
              <a:t>our Spouse</a:t>
            </a:r>
            <a:endParaRPr lang="en-US" dirty="0"/>
          </a:p>
        </p:txBody>
      </p:sp>
    </p:spTree>
    <p:extLst>
      <p:ext uri="{BB962C8B-B14F-4D97-AF65-F5344CB8AC3E}">
        <p14:creationId xmlns:p14="http://schemas.microsoft.com/office/powerpoint/2010/main" val="1222462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5892802"/>
            <a:ext cx="13057632" cy="3251199"/>
          </a:xfrm>
        </p:spPr>
        <p:txBody>
          <a:bodyPr>
            <a:normAutofit/>
          </a:bodyPr>
          <a:lstStyle/>
          <a:p>
            <a:r>
              <a:rPr lang="en-US" dirty="0"/>
              <a:t>Dangerous </a:t>
            </a:r>
            <a:r>
              <a:rPr lang="en-US" dirty="0" smtClean="0"/>
              <a:t>Distractions </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35169"/>
            <a:ext cx="10708640" cy="6197600"/>
          </a:xfrm>
          <a:prstGeom prst="rect">
            <a:avLst/>
          </a:prstGeom>
        </p:spPr>
      </p:pic>
    </p:spTree>
    <p:extLst>
      <p:ext uri="{BB962C8B-B14F-4D97-AF65-F5344CB8AC3E}">
        <p14:creationId xmlns:p14="http://schemas.microsoft.com/office/powerpoint/2010/main" val="1873136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5400" dirty="0" smtClean="0">
                <a:solidFill>
                  <a:srgbClr val="FFFF00"/>
                </a:solidFill>
                <a:latin typeface="Century Gothic" panose="020B0502020202020204" pitchFamily="34" charset="0"/>
              </a:rPr>
              <a:t>103s – I will Give Him All My Praise</a:t>
            </a:r>
          </a:p>
          <a:p>
            <a:r>
              <a:rPr lang="en-US" sz="5400" dirty="0" smtClean="0">
                <a:solidFill>
                  <a:srgbClr val="FFFF00"/>
                </a:solidFill>
                <a:latin typeface="Century Gothic" panose="020B0502020202020204" pitchFamily="34" charset="0"/>
              </a:rPr>
              <a:t>155 – Wonderful Love Of Jesus</a:t>
            </a:r>
          </a:p>
          <a:p>
            <a:r>
              <a:rPr lang="en-US" sz="5400" dirty="0" smtClean="0">
                <a:solidFill>
                  <a:srgbClr val="FFFF00"/>
                </a:solidFill>
                <a:latin typeface="Century Gothic" panose="020B0502020202020204" pitchFamily="34" charset="0"/>
              </a:rPr>
              <a:t>165 – Thus Remember Me</a:t>
            </a:r>
          </a:p>
          <a:p>
            <a:r>
              <a:rPr lang="en-US" sz="5400" dirty="0" smtClean="0">
                <a:solidFill>
                  <a:srgbClr val="FFFF00"/>
                </a:solidFill>
                <a:latin typeface="Century Gothic" panose="020B0502020202020204" pitchFamily="34" charset="0"/>
              </a:rPr>
              <a:t>149 – I Will Sing The Wondrous Story</a:t>
            </a:r>
          </a:p>
          <a:p>
            <a:r>
              <a:rPr lang="en-US" sz="5400" dirty="0" smtClean="0">
                <a:solidFill>
                  <a:srgbClr val="FFFF00"/>
                </a:solidFill>
                <a:latin typeface="Century Gothic" panose="020B0502020202020204" pitchFamily="34" charset="0"/>
              </a:rPr>
              <a:t>283 – There’s A Great Day Coming</a:t>
            </a:r>
          </a:p>
          <a:p>
            <a:r>
              <a:rPr lang="en-US" sz="5400" dirty="0" smtClean="0">
                <a:solidFill>
                  <a:srgbClr val="FFFF00"/>
                </a:solidFill>
                <a:latin typeface="Century Gothic" panose="020B0502020202020204" pitchFamily="34" charset="0"/>
              </a:rPr>
              <a:t>41s – Light The Fire</a:t>
            </a:r>
            <a:endParaRPr lang="en-US" sz="5400" dirty="0">
              <a:solidFill>
                <a:srgbClr val="FFFF00"/>
              </a:solidFill>
              <a:latin typeface="Century Gothic" panose="020B0502020202020204" pitchFamily="34" charset="0"/>
            </a:endParaRPr>
          </a:p>
        </p:txBody>
      </p:sp>
      <p:sp>
        <p:nvSpPr>
          <p:cNvPr id="3" name="Title 2"/>
          <p:cNvSpPr>
            <a:spLocks noGrp="1"/>
          </p:cNvSpPr>
          <p:nvPr>
            <p:ph type="title"/>
          </p:nvPr>
        </p:nvSpPr>
        <p:spPr/>
        <p:txBody>
          <a:bodyPr/>
          <a:lstStyle/>
          <a:p>
            <a:pPr algn="ctr"/>
            <a:r>
              <a:rPr lang="en-US" dirty="0" smtClean="0"/>
              <a:t>Hymns For Worship</a:t>
            </a:r>
            <a:endParaRPr lang="en-US" dirty="0"/>
          </a:p>
        </p:txBody>
      </p:sp>
    </p:spTree>
    <p:extLst>
      <p:ext uri="{BB962C8B-B14F-4D97-AF65-F5344CB8AC3E}">
        <p14:creationId xmlns:p14="http://schemas.microsoft.com/office/powerpoint/2010/main" val="294982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5300" dirty="0"/>
              <a:t>Remove the distractions</a:t>
            </a:r>
          </a:p>
        </p:txBody>
      </p:sp>
      <p:sp>
        <p:nvSpPr>
          <p:cNvPr id="3" name="Title 2"/>
          <p:cNvSpPr>
            <a:spLocks noGrp="1"/>
          </p:cNvSpPr>
          <p:nvPr>
            <p:ph type="title"/>
          </p:nvPr>
        </p:nvSpPr>
        <p:spPr>
          <a:xfrm>
            <a:off x="388621" y="0"/>
            <a:ext cx="14347850" cy="2645664"/>
          </a:xfrm>
        </p:spPr>
        <p:txBody>
          <a:bodyPr/>
          <a:lstStyle/>
          <a:p>
            <a:pPr algn="ctr"/>
            <a:r>
              <a:rPr lang="en-US" dirty="0" smtClean="0"/>
              <a:t>Distracted at worship</a:t>
            </a:r>
            <a:endParaRPr lang="en-US" dirty="0"/>
          </a:p>
        </p:txBody>
      </p:sp>
    </p:spTree>
    <p:extLst>
      <p:ext uri="{BB962C8B-B14F-4D97-AF65-F5344CB8AC3E}">
        <p14:creationId xmlns:p14="http://schemas.microsoft.com/office/powerpoint/2010/main" val="364057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599125" y="3149600"/>
            <a:ext cx="14168435" cy="5486400"/>
          </a:xfrm>
        </p:spPr>
        <p:txBody>
          <a:bodyPr>
            <a:normAutofit/>
          </a:bodyPr>
          <a:lstStyle/>
          <a:p>
            <a:pPr marL="509447" indent="-509447">
              <a:buFont typeface="Wingdings" pitchFamily="2" charset="2"/>
              <a:buChar char="q"/>
            </a:pPr>
            <a:r>
              <a:rPr lang="en-US" sz="4200" dirty="0"/>
              <a:t>Clear </a:t>
            </a:r>
            <a:r>
              <a:rPr lang="en-US" sz="4200" dirty="0"/>
              <a:t>your mind of worldly things / cares (Heb. 12:1; Rom </a:t>
            </a:r>
            <a:r>
              <a:rPr lang="en-US" sz="4200" dirty="0"/>
              <a:t>12:1-2)</a:t>
            </a:r>
          </a:p>
          <a:p>
            <a:pPr marL="509447" indent="-509447">
              <a:buFont typeface="Wingdings" pitchFamily="2" charset="2"/>
              <a:buChar char="q"/>
            </a:pPr>
            <a:r>
              <a:rPr lang="en-US" sz="4200" dirty="0"/>
              <a:t>We </a:t>
            </a:r>
            <a:r>
              <a:rPr lang="en-US" sz="4200" dirty="0"/>
              <a:t>“get” to go; Sat night is prep night for worship the next day. (teaches anticipation, and priorities) – (Mat 6:21; </a:t>
            </a:r>
            <a:r>
              <a:rPr lang="en-US" sz="4200" dirty="0"/>
              <a:t>13:44)</a:t>
            </a:r>
          </a:p>
          <a:p>
            <a:pPr marL="509447" indent="-509447">
              <a:buFont typeface="Wingdings" pitchFamily="2" charset="2"/>
              <a:buChar char="q"/>
            </a:pPr>
            <a:r>
              <a:rPr lang="en-US" sz="4200" dirty="0"/>
              <a:t>Take </a:t>
            </a:r>
            <a:r>
              <a:rPr lang="en-US" sz="4200" dirty="0"/>
              <a:t>steps to prepare your mind to study and worship (Eccl. 5:1; 12:13; Psa. 27:4-5; 66:10-16)</a:t>
            </a:r>
          </a:p>
          <a:p>
            <a:pPr lvl="1"/>
            <a:endParaRPr lang="en-US" dirty="0"/>
          </a:p>
        </p:txBody>
      </p:sp>
      <p:sp>
        <p:nvSpPr>
          <p:cNvPr id="9" name="Title 8"/>
          <p:cNvSpPr>
            <a:spLocks noGrp="1"/>
          </p:cNvSpPr>
          <p:nvPr>
            <p:ph type="title"/>
          </p:nvPr>
        </p:nvSpPr>
        <p:spPr>
          <a:xfrm>
            <a:off x="518161" y="711201"/>
            <a:ext cx="14347850" cy="1715363"/>
          </a:xfrm>
        </p:spPr>
        <p:txBody>
          <a:bodyPr/>
          <a:lstStyle/>
          <a:p>
            <a:pPr lvl="0" algn="ctr"/>
            <a:r>
              <a:rPr lang="en-US" dirty="0"/>
              <a:t>Remove the </a:t>
            </a:r>
            <a:r>
              <a:rPr lang="en-US" dirty="0" smtClean="0"/>
              <a:t>distractions</a:t>
            </a:r>
            <a:endParaRPr lang="en-US" dirty="0"/>
          </a:p>
        </p:txBody>
      </p:sp>
    </p:spTree>
    <p:extLst>
      <p:ext uri="{BB962C8B-B14F-4D97-AF65-F5344CB8AC3E}">
        <p14:creationId xmlns:p14="http://schemas.microsoft.com/office/powerpoint/2010/main" val="680763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4200" dirty="0"/>
              <a:t>Remove the distractions</a:t>
            </a:r>
          </a:p>
          <a:p>
            <a:pPr marL="679262" indent="-679262">
              <a:buFont typeface="+mj-lt"/>
              <a:buAutoNum type="arabicPeriod"/>
            </a:pPr>
            <a:r>
              <a:rPr lang="en-US" sz="4200" dirty="0"/>
              <a:t>Focus on the Word</a:t>
            </a:r>
          </a:p>
        </p:txBody>
      </p:sp>
      <p:sp>
        <p:nvSpPr>
          <p:cNvPr id="3" name="Title 2"/>
          <p:cNvSpPr>
            <a:spLocks noGrp="1"/>
          </p:cNvSpPr>
          <p:nvPr>
            <p:ph type="title"/>
          </p:nvPr>
        </p:nvSpPr>
        <p:spPr>
          <a:xfrm>
            <a:off x="388621" y="0"/>
            <a:ext cx="14347850" cy="2645664"/>
          </a:xfrm>
        </p:spPr>
        <p:txBody>
          <a:bodyPr/>
          <a:lstStyle/>
          <a:p>
            <a:pPr algn="ctr"/>
            <a:r>
              <a:rPr lang="en-US" dirty="0" smtClean="0"/>
              <a:t>Distracted at worship</a:t>
            </a:r>
            <a:endParaRPr lang="en-US" dirty="0"/>
          </a:p>
        </p:txBody>
      </p:sp>
    </p:spTree>
    <p:extLst>
      <p:ext uri="{BB962C8B-B14F-4D97-AF65-F5344CB8AC3E}">
        <p14:creationId xmlns:p14="http://schemas.microsoft.com/office/powerpoint/2010/main" val="372646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lstStyle/>
          <a:p>
            <a:pPr marL="679262" indent="-679262">
              <a:buFont typeface="Wingdings" pitchFamily="2" charset="2"/>
              <a:buChar char="q"/>
            </a:pPr>
            <a:r>
              <a:rPr lang="en-US" sz="4800" dirty="0"/>
              <a:t>Understand what you are singing /praying (1 Cor. 14:15; Psa. 47:70)</a:t>
            </a:r>
          </a:p>
          <a:p>
            <a:pPr marL="679262" indent="-679262">
              <a:buFont typeface="Wingdings" pitchFamily="2" charset="2"/>
              <a:buChar char="q"/>
            </a:pPr>
            <a:r>
              <a:rPr lang="en-US" sz="4800" dirty="0"/>
              <a:t>Understand what is being taught (Eph. 5:17; Gal 1:6-7; 2 Pet 3:14-18)</a:t>
            </a:r>
          </a:p>
          <a:p>
            <a:endParaRPr lang="en-US" dirty="0"/>
          </a:p>
        </p:txBody>
      </p:sp>
      <p:sp>
        <p:nvSpPr>
          <p:cNvPr id="3" name="Title 2"/>
          <p:cNvSpPr>
            <a:spLocks noGrp="1"/>
          </p:cNvSpPr>
          <p:nvPr>
            <p:ph type="title"/>
          </p:nvPr>
        </p:nvSpPr>
        <p:spPr>
          <a:xfrm>
            <a:off x="518161" y="812801"/>
            <a:ext cx="14347850" cy="1512163"/>
          </a:xfrm>
        </p:spPr>
        <p:txBody>
          <a:bodyPr/>
          <a:lstStyle/>
          <a:p>
            <a:pPr lvl="0" algn="ctr"/>
            <a:r>
              <a:rPr lang="en-US" dirty="0">
                <a:solidFill>
                  <a:prstClr val="white"/>
                </a:solidFill>
              </a:rPr>
              <a:t>Focus on the </a:t>
            </a:r>
            <a:r>
              <a:rPr lang="en-US" dirty="0" smtClean="0">
                <a:solidFill>
                  <a:prstClr val="white"/>
                </a:solidFill>
              </a:rPr>
              <a:t>Word</a:t>
            </a:r>
            <a:endParaRPr lang="en-US" dirty="0"/>
          </a:p>
        </p:txBody>
      </p:sp>
    </p:spTree>
    <p:extLst>
      <p:ext uri="{BB962C8B-B14F-4D97-AF65-F5344CB8AC3E}">
        <p14:creationId xmlns:p14="http://schemas.microsoft.com/office/powerpoint/2010/main" val="48502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84020" y="3759200"/>
            <a:ext cx="12354875" cy="2891864"/>
          </a:xfrm>
        </p:spPr>
        <p:txBody>
          <a:bodyPr>
            <a:normAutofit/>
          </a:bodyPr>
          <a:lstStyle/>
          <a:p>
            <a:pPr marL="679262" indent="-679262">
              <a:buFont typeface="+mj-lt"/>
              <a:buAutoNum type="arabicPeriod"/>
            </a:pPr>
            <a:r>
              <a:rPr lang="en-US" sz="4200" dirty="0"/>
              <a:t>Remove the distractions</a:t>
            </a:r>
          </a:p>
          <a:p>
            <a:pPr marL="679262" indent="-679262">
              <a:buFont typeface="+mj-lt"/>
              <a:buAutoNum type="arabicPeriod"/>
            </a:pPr>
            <a:r>
              <a:rPr lang="en-US" sz="4200" dirty="0"/>
              <a:t>Focus on the Word</a:t>
            </a:r>
          </a:p>
          <a:p>
            <a:pPr marL="679262" indent="-679262">
              <a:buFont typeface="+mj-lt"/>
              <a:buAutoNum type="arabicPeriod"/>
            </a:pPr>
            <a:r>
              <a:rPr lang="en-US" sz="4200" dirty="0"/>
              <a:t>Focus on your own worship</a:t>
            </a:r>
            <a:endParaRPr lang="en-US" sz="4200" dirty="0"/>
          </a:p>
        </p:txBody>
      </p:sp>
      <p:sp>
        <p:nvSpPr>
          <p:cNvPr id="3" name="Title 2"/>
          <p:cNvSpPr>
            <a:spLocks noGrp="1"/>
          </p:cNvSpPr>
          <p:nvPr>
            <p:ph type="title"/>
          </p:nvPr>
        </p:nvSpPr>
        <p:spPr>
          <a:xfrm>
            <a:off x="388621" y="0"/>
            <a:ext cx="14347850" cy="2645664"/>
          </a:xfrm>
        </p:spPr>
        <p:txBody>
          <a:bodyPr/>
          <a:lstStyle/>
          <a:p>
            <a:pPr algn="ctr"/>
            <a:r>
              <a:rPr lang="en-US" dirty="0" smtClean="0"/>
              <a:t>Distracted at worship</a:t>
            </a:r>
            <a:endParaRPr lang="en-US" dirty="0"/>
          </a:p>
        </p:txBody>
      </p:sp>
    </p:spTree>
    <p:extLst>
      <p:ext uri="{BB962C8B-B14F-4D97-AF65-F5344CB8AC3E}">
        <p14:creationId xmlns:p14="http://schemas.microsoft.com/office/powerpoint/2010/main" val="142408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8160" y="4165600"/>
            <a:ext cx="14557055" cy="3352800"/>
          </a:xfrm>
        </p:spPr>
        <p:txBody>
          <a:bodyPr>
            <a:normAutofit/>
          </a:bodyPr>
          <a:lstStyle/>
          <a:p>
            <a:pPr marL="424539" indent="-424539">
              <a:buFont typeface="Wingdings" pitchFamily="2" charset="2"/>
              <a:buChar char="q"/>
            </a:pPr>
            <a:r>
              <a:rPr lang="en-US" sz="4800" dirty="0"/>
              <a:t>Psa. 122:1 </a:t>
            </a:r>
            <a:r>
              <a:rPr lang="en-US" sz="4800" dirty="0"/>
              <a:t>- Glad </a:t>
            </a:r>
            <a:r>
              <a:rPr lang="en-US" sz="4800" dirty="0"/>
              <a:t>to go the house of the </a:t>
            </a:r>
            <a:r>
              <a:rPr lang="en-US" sz="4800" dirty="0"/>
              <a:t>Lord.</a:t>
            </a:r>
          </a:p>
          <a:p>
            <a:pPr marL="424539" indent="-424539">
              <a:buFont typeface="Wingdings" pitchFamily="2" charset="2"/>
              <a:buChar char="q"/>
            </a:pPr>
            <a:r>
              <a:rPr lang="en-US" sz="4800" dirty="0"/>
              <a:t>Don’t </a:t>
            </a:r>
            <a:r>
              <a:rPr lang="en-US" sz="4800" dirty="0"/>
              <a:t>distract others, and don’t let others distract you</a:t>
            </a:r>
          </a:p>
          <a:p>
            <a:pPr marL="509447" indent="-509447">
              <a:buFont typeface="Wingdings" pitchFamily="2" charset="2"/>
              <a:buChar char="q"/>
            </a:pPr>
            <a:endParaRPr lang="en-US" sz="3600" dirty="0"/>
          </a:p>
        </p:txBody>
      </p:sp>
      <p:sp>
        <p:nvSpPr>
          <p:cNvPr id="3" name="Title 2"/>
          <p:cNvSpPr>
            <a:spLocks noGrp="1"/>
          </p:cNvSpPr>
          <p:nvPr>
            <p:ph type="title"/>
          </p:nvPr>
        </p:nvSpPr>
        <p:spPr>
          <a:xfrm>
            <a:off x="518161" y="812801"/>
            <a:ext cx="14347850" cy="1512163"/>
          </a:xfrm>
        </p:spPr>
        <p:txBody>
          <a:bodyPr/>
          <a:lstStyle/>
          <a:p>
            <a:pPr algn="ctr"/>
            <a:r>
              <a:rPr lang="en-US" sz="8000" dirty="0"/>
              <a:t>Focus on your own </a:t>
            </a:r>
            <a:r>
              <a:rPr lang="en-US" sz="8000" dirty="0"/>
              <a:t>worship</a:t>
            </a:r>
            <a:endParaRPr lang="en-US" sz="8000" dirty="0"/>
          </a:p>
        </p:txBody>
      </p:sp>
    </p:spTree>
    <p:extLst>
      <p:ext uri="{BB962C8B-B14F-4D97-AF65-F5344CB8AC3E}">
        <p14:creationId xmlns:p14="http://schemas.microsoft.com/office/powerpoint/2010/main" val="4091157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444</TotalTime>
  <Words>1133</Words>
  <Application>Microsoft Office PowerPoint</Application>
  <PresentationFormat>Custom</PresentationFormat>
  <Paragraphs>91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Mylar</vt:lpstr>
      <vt:lpstr>Hymns For Worship</vt:lpstr>
      <vt:lpstr>Dangerous Distractions  </vt:lpstr>
      <vt:lpstr>PowerPoint Presentation</vt:lpstr>
      <vt:lpstr>Distracted at worship</vt:lpstr>
      <vt:lpstr>Remove the distractions</vt:lpstr>
      <vt:lpstr>Distracted at worship</vt:lpstr>
      <vt:lpstr>Focus on the Word</vt:lpstr>
      <vt:lpstr>Distracted at worship</vt:lpstr>
      <vt:lpstr>Focus on your own worship</vt:lpstr>
      <vt:lpstr>Distracted at work</vt:lpstr>
      <vt:lpstr>Remove the distractions</vt:lpstr>
      <vt:lpstr>Distracted at work</vt:lpstr>
      <vt:lpstr>Focus on your work responsibilities</vt:lpstr>
      <vt:lpstr>Distracted at work</vt:lpstr>
      <vt:lpstr>Focus on your Christian responsibilities at work</vt:lpstr>
      <vt:lpstr>Distracted at HOME</vt:lpstr>
      <vt:lpstr>Remove the distractions</vt:lpstr>
      <vt:lpstr>PowerPoint Presentation</vt:lpstr>
      <vt:lpstr>PowerPoint Presentation</vt:lpstr>
      <vt:lpstr>Distracted at HOME</vt:lpstr>
      <vt:lpstr>Focus on your physical responsibilities</vt:lpstr>
      <vt:lpstr>Distracted at HOME</vt:lpstr>
      <vt:lpstr>Focus on your spiritual responsibilities</vt:lpstr>
      <vt:lpstr>PowerPoint Presentation</vt:lpstr>
      <vt:lpstr>PowerPoint Presentation</vt:lpstr>
      <vt:lpstr>Deuteronomy 6:7</vt:lpstr>
      <vt:lpstr>Ephesians 6:1-4</vt:lpstr>
      <vt:lpstr>Focus on your spiritual responsibilities</vt:lpstr>
      <vt:lpstr>Towards Your Spouse</vt:lpstr>
      <vt:lpstr>Towards Your Spouse</vt:lpstr>
      <vt:lpstr>Towards Your Spouse</vt:lpstr>
      <vt:lpstr>Dangerous Distractions  </vt:lpstr>
      <vt:lpstr>Hymns For Worship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Distractions</dc:title>
  <dc:creator>Daddy</dc:creator>
  <cp:lastModifiedBy>user</cp:lastModifiedBy>
  <cp:revision>27</cp:revision>
  <dcterms:created xsi:type="dcterms:W3CDTF">2012-02-11T18:47:11Z</dcterms:created>
  <dcterms:modified xsi:type="dcterms:W3CDTF">2015-01-18T17:40:25Z</dcterms:modified>
</cp:coreProperties>
</file>