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3" r:id="rId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74" y="-18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796AD-DE10-4306-A92E-2BF917F1C1B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56A38-032E-4254-8D65-0A54F90AF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86DE-8D9B-44E1-8666-31F4FB38974A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0C82-FDB6-401E-A7E6-521B731CF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11s- I Will Wake the Dawn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100s- Lamb of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86s- Have You Seen Jesus My Lord?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285- Zion’s Call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5:10-12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23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Mt 5:10 Blessed are those who are persecuted for righteousness' sake, For theirs is the kingdom of heaven.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Mt 5:11 "Blessed are you when they revile and persecute you, and say all kinds of evil against you falsely for My sake.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Mt 5:12 "Rejoice and be exceedingly glad, for great is your reward in heaven, for so they persecuted the prophets who were before you.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3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the Bible Teaches about Suffering for Christ</a:t>
            </a:r>
            <a:endParaRPr lang="en-US" sz="13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Suffer for Christ, you are..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upported not Forsaken by Him (2 Cor. 4:9; Heb. 13:5)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ndergoing a Test of Your Faith (1 Pet. 1:6-7; 4:12; 5:8)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ollowing, not Neglecting Him (1 Pet. 2:21; Jn. 15:18-20)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aithful, not Ashamed of Him (2 Tim. 1:8, 12; 2:1-4; 4:1-5, 7)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xtremely Blessed, not Cursed (Mt. 5:10; 1 Pet. 3:13; 4:14)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ejoicing with Great Joy (Mt. 5:11-12; 1 Pt. 1:8-9; 4:13; 5:10)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Happens When You Suffer for Christ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forsake assembling with the saints (Heb. 10:25)?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get mad, complain, and/or curse God (Eph. 4:29)?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study the Scriptures more or neglect it (2 Tim. 2:15)? 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ashamed of Christ &amp; His words or faithful (Mark 8:38)?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consider it a blessing or a curse (Acts 5:40-42)?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more evangelistic or do you try to avoid persecution? (Acts 8:1-4; Gal. 4:16; 5:7, 11; 6:12)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 fontScale="90000"/>
          </a:bodyPr>
          <a:lstStyle/>
          <a:p>
            <a:r>
              <a:rPr lang="en-US" sz="5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5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5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do suffer for Christ, remember that….</a:t>
            </a:r>
            <a:r>
              <a:rPr lang="en-US" sz="58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58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5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…He suffered as an example to follow in His steps                           (1 Peter 2:21) </a:t>
            </a: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…He is still with you, you haven’t been forsaken                                (Hebrews 13:5)</a:t>
            </a: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…your brethren are also suffering in the world                                           (1 Peter 5:9)</a:t>
            </a: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…you are not cursed, but blessed by God                                      (1 Peter 4:14)</a:t>
            </a: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…your reward in heaven is great &amp; you’re in great company                                      (Matthew 5:12)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willing to suffer for Christ, you can’t go to heaven (Acts 14:22; Rom. 8:17; 2 Tim. 2:12; 3:12)!</a:t>
            </a:r>
          </a:p>
          <a:p>
            <a:pPr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you can resist the devil’s temptation to be discouraged because of God’s promise (1 Pet. 5:9)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fear their intimidation, but make a defense of the hope within you to the opposition (1 Pet. 3:15)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be ashamed but glorify God in His name.              (1 Pet. 4:16)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11s- I Will Wake the Dawn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100s- Lamb of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86s- Have You Seen Jesus My Lord?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285- Zion’s Call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528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Hymns for Worship at Woodmont</vt:lpstr>
      <vt:lpstr>Matthew 5:10-12</vt:lpstr>
      <vt:lpstr>What the Bible Teaches about Suffering for Christ</vt:lpstr>
      <vt:lpstr>When you Suffer for Christ, you are..</vt:lpstr>
      <vt:lpstr>What Happens When You Suffer for Christ</vt:lpstr>
      <vt:lpstr> When you do suffer for Christ, remember that…. 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5:10-12</dc:title>
  <dc:creator>Steven Lawrence Locklair</dc:creator>
  <cp:lastModifiedBy>Steven Lawrence Locklair</cp:lastModifiedBy>
  <cp:revision>14</cp:revision>
  <dcterms:created xsi:type="dcterms:W3CDTF">2015-02-21T22:24:27Z</dcterms:created>
  <dcterms:modified xsi:type="dcterms:W3CDTF">2015-02-22T20:24:13Z</dcterms:modified>
</cp:coreProperties>
</file>