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8" r:id="rId3"/>
    <p:sldId id="259" r:id="rId4"/>
    <p:sldId id="260" r:id="rId5"/>
    <p:sldId id="261" r:id="rId6"/>
    <p:sldId id="262" r:id="rId7"/>
    <p:sldId id="263" r:id="rId8"/>
    <p:sldId id="264" r:id="rId9"/>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06EE9FA-4C21-4A17-AD24-75C32C14451D}" type="datetimeFigureOut">
              <a:rPr lang="en-US" smtClean="0"/>
              <a:pPr/>
              <a:t>2/2/2015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E552344-8B53-444A-8BC4-346145C11A1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AC3EB-98B4-480C-9D7C-133329DBDB41}"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AC3EB-98B4-480C-9D7C-133329DBDB41}"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AC3EB-98B4-480C-9D7C-133329DBDB41}"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AC3EB-98B4-480C-9D7C-133329DBDB41}"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AC3EB-98B4-480C-9D7C-133329DBDB41}" type="datetimeFigureOut">
              <a:rPr lang="en-US" smtClean="0"/>
              <a:pPr/>
              <a:t>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AC3EB-98B4-480C-9D7C-133329DBDB41}"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AC3EB-98B4-480C-9D7C-133329DBDB41}" type="datetimeFigureOut">
              <a:rPr lang="en-US" smtClean="0"/>
              <a:pPr/>
              <a:t>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AC3EB-98B4-480C-9D7C-133329DBDB41}" type="datetimeFigureOut">
              <a:rPr lang="en-US" smtClean="0"/>
              <a:pPr/>
              <a:t>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AC3EB-98B4-480C-9D7C-133329DBDB41}" type="datetimeFigureOut">
              <a:rPr lang="en-US" smtClean="0"/>
              <a:pPr/>
              <a:t>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AC3EB-98B4-480C-9D7C-133329DBDB41}"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AC3EB-98B4-480C-9D7C-133329DBDB41}" type="datetimeFigureOut">
              <a:rPr lang="en-US" smtClean="0"/>
              <a:pPr/>
              <a:t>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CC4F6-9B23-42FF-99C2-A5803FEBD3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1AAC3EB-98B4-480C-9D7C-133329DBDB41}" type="datetimeFigureOut">
              <a:rPr lang="en-US" smtClean="0"/>
              <a:pPr/>
              <a:t>2/2/2015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ADCC4F6-9B23-42FF-99C2-A5803FEBD3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496800" cy="8229600"/>
          </a:xfrm>
        </p:spPr>
        <p:txBody>
          <a:bodyPr>
            <a:normAutofit/>
          </a:bodyPr>
          <a:lstStyle/>
          <a:p>
            <a:r>
              <a:rPr lang="en-US" sz="22200" dirty="0" smtClean="0">
                <a:solidFill>
                  <a:srgbClr val="FFFF00"/>
                </a:solidFill>
                <a:latin typeface="Tahoma" pitchFamily="34" charset="0"/>
                <a:ea typeface="Tahoma" pitchFamily="34" charset="0"/>
                <a:cs typeface="Tahoma" pitchFamily="34" charset="0"/>
              </a:rPr>
              <a:t>Super Things</a:t>
            </a:r>
            <a:endParaRPr lang="en-US" sz="22200" dirty="0">
              <a:solidFill>
                <a:srgbClr val="FFFF00"/>
              </a:solidFill>
              <a:latin typeface="Tahoma" pitchFamily="34" charset="0"/>
              <a:ea typeface="Tahoma" pitchFamily="34" charset="0"/>
              <a:cs typeface="Tahoma"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10953750" y="457200"/>
            <a:ext cx="3248025" cy="708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Super Bowl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800" dirty="0" smtClean="0">
                <a:solidFill>
                  <a:schemeClr val="bg1"/>
                </a:solidFill>
                <a:latin typeface="Tahoma" pitchFamily="34" charset="0"/>
              </a:rPr>
              <a:t>It is probably the most prestigious award in sports: the Lombardi trophy which is given to the winner of the Super Bowl &amp; only one team will win it tonight. </a:t>
            </a:r>
          </a:p>
          <a:p>
            <a:pPr algn="ctr">
              <a:buNone/>
            </a:pPr>
            <a:endParaRPr lang="en-US" sz="1400" dirty="0" smtClean="0">
              <a:solidFill>
                <a:schemeClr val="bg1"/>
              </a:solidFill>
              <a:latin typeface="Tahoma" pitchFamily="34" charset="0"/>
            </a:endParaRPr>
          </a:p>
          <a:p>
            <a:pPr algn="ctr">
              <a:buNone/>
            </a:pPr>
            <a:r>
              <a:rPr lang="en-US" sz="4800" dirty="0" smtClean="0">
                <a:solidFill>
                  <a:schemeClr val="bg1"/>
                </a:solidFill>
                <a:latin typeface="Tahoma" pitchFamily="34" charset="0"/>
              </a:rPr>
              <a:t>Almost ½ of America will be watching on TV. </a:t>
            </a:r>
          </a:p>
          <a:p>
            <a:pPr algn="ctr">
              <a:buNone/>
            </a:pPr>
            <a:endParaRPr lang="en-US" sz="1400" dirty="0" smtClean="0">
              <a:solidFill>
                <a:schemeClr val="bg1"/>
              </a:solidFill>
              <a:latin typeface="Tahoma" pitchFamily="34" charset="0"/>
            </a:endParaRPr>
          </a:p>
          <a:p>
            <a:pPr algn="ctr">
              <a:buNone/>
            </a:pPr>
            <a:r>
              <a:rPr lang="en-US" sz="4800" dirty="0" smtClean="0">
                <a:solidFill>
                  <a:schemeClr val="bg1"/>
                </a:solidFill>
                <a:latin typeface="Tahoma" pitchFamily="34" charset="0"/>
              </a:rPr>
              <a:t>But there is something far more superior that is going on today.  </a:t>
            </a:r>
          </a:p>
          <a:p>
            <a:pPr>
              <a:buNone/>
            </a:pPr>
            <a:endParaRPr lang="en-US" sz="4800" dirty="0" smtClean="0">
              <a:solidFill>
                <a:schemeClr val="bg1"/>
              </a:solidFill>
              <a:latin typeface="Tahom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Super Sunday Worship</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FontTx/>
              <a:buNone/>
            </a:pPr>
            <a:r>
              <a:rPr lang="en-US" sz="4800" dirty="0" smtClean="0">
                <a:solidFill>
                  <a:schemeClr val="bg1"/>
                </a:solidFill>
                <a:latin typeface="Tahoma" pitchFamily="34" charset="0"/>
              </a:rPr>
              <a:t>We along with brethren throughout the world will be faithfully worshiping God now and tonight.</a:t>
            </a:r>
          </a:p>
          <a:p>
            <a:pPr algn="ctr">
              <a:buFontTx/>
              <a:buNone/>
            </a:pPr>
            <a:endParaRPr lang="en-US" sz="1400" dirty="0" smtClean="0">
              <a:solidFill>
                <a:schemeClr val="bg1"/>
              </a:solidFill>
              <a:latin typeface="Tahoma" pitchFamily="34" charset="0"/>
            </a:endParaRPr>
          </a:p>
          <a:p>
            <a:pPr algn="ctr">
              <a:buFontTx/>
              <a:buNone/>
            </a:pPr>
            <a:r>
              <a:rPr lang="en-US" sz="4800" dirty="0" smtClean="0">
                <a:solidFill>
                  <a:schemeClr val="bg1"/>
                </a:solidFill>
                <a:latin typeface="Tahoma" pitchFamily="34" charset="0"/>
              </a:rPr>
              <a:t>Many others will cancel or not have services.  </a:t>
            </a:r>
          </a:p>
          <a:p>
            <a:pPr algn="ctr">
              <a:buFontTx/>
              <a:buNone/>
            </a:pPr>
            <a:endParaRPr lang="en-US" sz="1400" dirty="0" smtClean="0">
              <a:solidFill>
                <a:schemeClr val="bg1"/>
              </a:solidFill>
              <a:latin typeface="Tahoma" pitchFamily="34" charset="0"/>
            </a:endParaRPr>
          </a:p>
          <a:p>
            <a:pPr algn="ctr">
              <a:buFontTx/>
              <a:buNone/>
            </a:pPr>
            <a:r>
              <a:rPr lang="en-US" sz="4800" dirty="0" smtClean="0">
                <a:solidFill>
                  <a:schemeClr val="bg1"/>
                </a:solidFill>
                <a:latin typeface="Tahoma" pitchFamily="34" charset="0"/>
              </a:rPr>
              <a:t>Will you be here at 5 PM?</a:t>
            </a:r>
          </a:p>
          <a:p>
            <a:pPr algn="ctr">
              <a:buFontTx/>
              <a:buNone/>
            </a:pPr>
            <a:endParaRPr lang="en-US" sz="1400" dirty="0" smtClean="0">
              <a:solidFill>
                <a:schemeClr val="bg1"/>
              </a:solidFill>
              <a:latin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While many will show respect for the athletes involved, we will worship the God of heaven who created all of us in His image (John 4:23-24)!</a:t>
            </a:r>
          </a:p>
          <a:p>
            <a:pPr algn="ctr">
              <a:buFontTx/>
              <a:buNone/>
            </a:pPr>
            <a:endParaRPr lang="en-US" sz="4800" dirty="0" smtClean="0">
              <a:solidFill>
                <a:schemeClr val="bg1"/>
              </a:solidFill>
              <a:latin typeface="Tahom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Predicting the Outcome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fontScale="92500"/>
          </a:bodyPr>
          <a:lstStyle/>
          <a:p>
            <a:pPr algn="ctr">
              <a:buNone/>
            </a:pPr>
            <a:r>
              <a:rPr lang="en-US" sz="4800" dirty="0" smtClean="0">
                <a:solidFill>
                  <a:schemeClr val="bg1"/>
                </a:solidFill>
                <a:latin typeface="Tahoma" pitchFamily="34" charset="0"/>
                <a:ea typeface="Tahoma" pitchFamily="34" charset="0"/>
                <a:cs typeface="Tahoma" pitchFamily="34" charset="0"/>
              </a:rPr>
              <a:t>Many people can pick the winner of the game, but very seldom will they be able to predict the final score.</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There were about 300 OT Prophecies about the Messiah- what are the chances of someone fulfilling all of them?</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lnSpc>
                <a:spcPct val="90000"/>
              </a:lnSpc>
              <a:buFontTx/>
              <a:buNone/>
            </a:pPr>
            <a:r>
              <a:rPr lang="en-US" sz="4800" dirty="0" smtClean="0">
                <a:solidFill>
                  <a:schemeClr val="bg1"/>
                </a:solidFill>
                <a:latin typeface="Tahoma" pitchFamily="34" charset="0"/>
                <a:ea typeface="Tahoma" pitchFamily="34" charset="0"/>
                <a:cs typeface="Tahoma" pitchFamily="34" charset="0"/>
              </a:rPr>
              <a:t>Professor Peter Stoner (1888-1980) calculated that the probability of one man fulfilling </a:t>
            </a:r>
            <a:r>
              <a:rPr lang="en-US" sz="4800" b="1" dirty="0" smtClean="0">
                <a:solidFill>
                  <a:schemeClr val="bg1"/>
                </a:solidFill>
                <a:latin typeface="Tahoma" pitchFamily="34" charset="0"/>
                <a:ea typeface="Tahoma" pitchFamily="34" charset="0"/>
                <a:cs typeface="Tahoma" pitchFamily="34" charset="0"/>
              </a:rPr>
              <a:t>just 48</a:t>
            </a:r>
            <a:r>
              <a:rPr lang="en-US" sz="4800" dirty="0" smtClean="0">
                <a:solidFill>
                  <a:schemeClr val="bg1"/>
                </a:solidFill>
                <a:latin typeface="Tahoma" pitchFamily="34" charset="0"/>
                <a:ea typeface="Tahoma" pitchFamily="34" charset="0"/>
                <a:cs typeface="Tahoma" pitchFamily="34" charset="0"/>
              </a:rPr>
              <a:t> of the 300 prophecies as one chance in 10 followed by </a:t>
            </a:r>
            <a:r>
              <a:rPr lang="en-US" sz="4800" b="1" dirty="0" smtClean="0">
                <a:solidFill>
                  <a:schemeClr val="bg1"/>
                </a:solidFill>
                <a:latin typeface="Tahoma" pitchFamily="34" charset="0"/>
                <a:ea typeface="Tahoma" pitchFamily="34" charset="0"/>
                <a:cs typeface="Tahoma" pitchFamily="34" charset="0"/>
              </a:rPr>
              <a:t>157 zeros</a:t>
            </a:r>
            <a:r>
              <a:rPr lang="en-US" sz="4800" dirty="0" smtClean="0">
                <a:solidFill>
                  <a:schemeClr val="bg1"/>
                </a:solidFill>
                <a:latin typeface="Tahoma" pitchFamily="34" charset="0"/>
                <a:ea typeface="Tahoma" pitchFamily="34" charset="0"/>
                <a:cs typeface="Tahoma" pitchFamily="34" charset="0"/>
              </a:rPr>
              <a:t>. </a:t>
            </a:r>
            <a:endParaRPr lang="en-US" sz="1600" dirty="0" smtClean="0">
              <a:solidFill>
                <a:schemeClr val="bg1"/>
              </a:solidFill>
              <a:latin typeface="Tahoma" pitchFamily="34" charset="0"/>
              <a:ea typeface="Tahoma" pitchFamily="34" charset="0"/>
              <a:cs typeface="Tahoma" pitchFamily="34" charset="0"/>
            </a:endParaRPr>
          </a:p>
          <a:p>
            <a:pPr algn="ctr">
              <a:lnSpc>
                <a:spcPct val="90000"/>
              </a:lnSpc>
              <a:buFontTx/>
              <a:buNone/>
            </a:pPr>
            <a:r>
              <a:rPr lang="en-US" sz="1500" dirty="0" smtClean="0">
                <a:solidFill>
                  <a:schemeClr val="bg1"/>
                </a:solidFill>
                <a:latin typeface="Tahoma" pitchFamily="34" charset="0"/>
                <a:ea typeface="Tahoma" pitchFamily="34" charset="0"/>
                <a:cs typeface="Tahoma" pitchFamily="34" charset="0"/>
              </a:rPr>
              <a:t> </a:t>
            </a:r>
          </a:p>
          <a:p>
            <a:pPr algn="ctr">
              <a:lnSpc>
                <a:spcPct val="90000"/>
              </a:lnSpc>
              <a:buFontTx/>
              <a:buNone/>
            </a:pPr>
            <a:r>
              <a:rPr lang="en-US" sz="4800" dirty="0" smtClean="0">
                <a:solidFill>
                  <a:schemeClr val="bg1"/>
                </a:solidFill>
                <a:latin typeface="Tahoma" pitchFamily="34" charset="0"/>
                <a:ea typeface="Tahoma" pitchFamily="34" charset="0"/>
                <a:cs typeface="Tahoma" pitchFamily="34" charset="0"/>
              </a:rPr>
              <a:t>Compare that with the chance of winning the lottery ...                    about 1 in 14 million (</a:t>
            </a:r>
            <a:r>
              <a:rPr lang="en-US" sz="4800" b="1" dirty="0" smtClean="0">
                <a:solidFill>
                  <a:schemeClr val="bg1"/>
                </a:solidFill>
                <a:latin typeface="Tahoma" pitchFamily="34" charset="0"/>
                <a:ea typeface="Tahoma" pitchFamily="34" charset="0"/>
                <a:cs typeface="Tahoma" pitchFamily="34" charset="0"/>
              </a:rPr>
              <a:t>only 6 zeros</a:t>
            </a:r>
            <a:r>
              <a:rPr lang="en-US" sz="4800" dirty="0" smtClean="0">
                <a:solidFill>
                  <a:schemeClr val="bg1"/>
                </a:solidFill>
                <a:latin typeface="Tahoma" pitchFamily="34" charset="0"/>
                <a:ea typeface="Tahoma" pitchFamily="34" charset="0"/>
                <a:cs typeface="Tahoma" pitchFamily="34" charset="0"/>
              </a:rPr>
              <a:t>).</a:t>
            </a:r>
          </a:p>
          <a:p>
            <a:pPr>
              <a:buNone/>
            </a:pPr>
            <a:endParaRPr lang="en-US" sz="4800" dirty="0" smtClean="0">
              <a:solidFill>
                <a:schemeClr val="bg1"/>
              </a:solidFill>
              <a:latin typeface="Tahoma" pitchFamily="34" charset="0"/>
              <a:ea typeface="Tahoma" pitchFamily="34" charset="0"/>
              <a:cs typeface="Tahom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Jesus Christ Fulfilled all the Magnificent Promises of God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lstStyle/>
          <a:p>
            <a:pPr algn="ctr">
              <a:buFontTx/>
              <a:buNone/>
            </a:pPr>
            <a:r>
              <a:rPr lang="en-US" dirty="0" smtClean="0">
                <a:solidFill>
                  <a:schemeClr val="bg1"/>
                </a:solidFill>
                <a:latin typeface="Tahoma" pitchFamily="34" charset="0"/>
                <a:ea typeface="Tahoma" pitchFamily="34" charset="0"/>
                <a:cs typeface="Tahoma" pitchFamily="34" charset="0"/>
              </a:rPr>
              <a:t>Jesus Christ fulfilled every single prophecy without a doubt (Luke 24:27, 44-47).  </a:t>
            </a:r>
          </a:p>
          <a:p>
            <a:pPr algn="ctr">
              <a:buFontTx/>
              <a:buNone/>
            </a:pPr>
            <a:endParaRPr lang="en-US" sz="2800" dirty="0" smtClean="0">
              <a:solidFill>
                <a:schemeClr val="bg1"/>
              </a:solidFill>
              <a:latin typeface="Tahoma" pitchFamily="34" charset="0"/>
              <a:ea typeface="Tahoma" pitchFamily="34" charset="0"/>
              <a:cs typeface="Tahoma" pitchFamily="34" charset="0"/>
            </a:endParaRPr>
          </a:p>
          <a:p>
            <a:pPr algn="ctr">
              <a:buFontTx/>
              <a:buNone/>
            </a:pPr>
            <a:r>
              <a:rPr lang="en-US" dirty="0" smtClean="0">
                <a:solidFill>
                  <a:schemeClr val="bg1"/>
                </a:solidFill>
                <a:latin typeface="Tahoma" pitchFamily="34" charset="0"/>
                <a:ea typeface="Tahoma" pitchFamily="34" charset="0"/>
                <a:cs typeface="Tahoma" pitchFamily="34" charset="0"/>
              </a:rPr>
              <a:t>While many will sin by gambling on the game, getting drunk while watching, and use profanity when things don’t go their way, because of God’s promises in Christ we can escape all the corruption that is in the world through lust (2 Peter 1:3-4)!</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Jesus Christ is Superior Because He was Sinless &amp; Worthy of Imitation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buFontTx/>
              <a:buNone/>
            </a:pPr>
            <a:r>
              <a:rPr lang="en-US" dirty="0" smtClean="0">
                <a:solidFill>
                  <a:schemeClr val="bg1"/>
                </a:solidFill>
                <a:latin typeface="Tahoma" pitchFamily="34" charset="0"/>
                <a:ea typeface="Tahoma" pitchFamily="34" charset="0"/>
                <a:cs typeface="Tahoma" pitchFamily="34" charset="0"/>
              </a:rPr>
              <a:t>No matter how great the athletes are on the field, they are not gods but sinners just like us (Rom. 3:23).  </a:t>
            </a:r>
          </a:p>
          <a:p>
            <a:pPr algn="ctr">
              <a:buFontTx/>
              <a:buNone/>
            </a:pPr>
            <a:endParaRPr lang="en-US" sz="28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Jesus Christ is the sinless, suffering Savior who is the only One who made it possible for us to be forgiven of our sins and become righteous.                             (1 Pet. 2:21-25; Heb. 4:15; 5:8-9; 2 Cor. 5:21)</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Faithful Christians Have a Greater Reward than the Super Bowl Champions</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705600"/>
          </a:xfrm>
        </p:spPr>
        <p:txBody>
          <a:bodyPr>
            <a:normAutofit fontScale="92500"/>
          </a:bodyPr>
          <a:lstStyle/>
          <a:p>
            <a:pPr algn="ctr">
              <a:buNone/>
            </a:pPr>
            <a:r>
              <a:rPr lang="en-US" sz="4400" dirty="0" smtClean="0">
                <a:solidFill>
                  <a:schemeClr val="bg1"/>
                </a:solidFill>
                <a:latin typeface="Tahoma" pitchFamily="34" charset="0"/>
                <a:ea typeface="Tahoma" pitchFamily="34" charset="0"/>
                <a:cs typeface="Tahoma" pitchFamily="34" charset="0"/>
              </a:rPr>
              <a:t>The fame that the one team receives is temporary and fleeting while the joy of the faithful Christian is eternal and will never fade away (1 Cor. 9:24-27; 1 Pet. 1:3-5).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We have the saints from the “hall of faith” (Heb. 11) cheering us on to the finish line with your brethren encouraging you to keep focusing on Jesus so that you won’t grow weary and give up (Heb. 3:13; 12:1-4; 10:23ff).</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Let us run so that we might win by disciplining our bodies and making it our slave so that we might not be disqualified. </a:t>
            </a:r>
          </a:p>
          <a:p>
            <a:pPr algn="ctr">
              <a:buFontTx/>
              <a:buNone/>
            </a:pPr>
            <a:endParaRPr lang="en-US" sz="2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The Patriots and the Seahawks are going to do everything they can to win this game.  How about us?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FontTx/>
              <a:buNone/>
            </a:pPr>
            <a:r>
              <a:rPr lang="en-US" sz="4400" dirty="0" smtClean="0">
                <a:solidFill>
                  <a:schemeClr val="bg1"/>
                </a:solidFill>
                <a:latin typeface="Tahoma" pitchFamily="34" charset="0"/>
                <a:ea typeface="Tahoma" pitchFamily="34" charset="0"/>
                <a:cs typeface="Tahoma" pitchFamily="34" charset="0"/>
              </a:rPr>
              <a:t>Will we be diligent to be approved by God- competing according to the rules (2 Tim. 2:5, 15; 2 John 1:9-11) in order to receive the crown of life (Jas. 1:12) or will we grow weary in doing good and quit (Gal. 6:9-10)?</a:t>
            </a:r>
          </a:p>
          <a:p>
            <a:pPr algn="ctr">
              <a:buFontTx/>
              <a:buNone/>
            </a:pPr>
            <a:endParaRPr lang="en-US" sz="1400" dirty="0">
              <a:solidFill>
                <a:schemeClr val="bg1"/>
              </a:solidFill>
              <a:latin typeface="Tahoma" pitchFamily="34" charset="0"/>
              <a:ea typeface="Tahoma" pitchFamily="34" charset="0"/>
              <a:cs typeface="Tahoma" pitchFamily="34" charset="0"/>
            </a:endParaRPr>
          </a:p>
          <a:p>
            <a:pPr algn="ctr">
              <a:buFontTx/>
              <a:buNone/>
            </a:pPr>
            <a:r>
              <a:rPr lang="en-US" sz="4400" dirty="0" smtClean="0">
                <a:solidFill>
                  <a:schemeClr val="bg1"/>
                </a:solidFill>
                <a:latin typeface="Tahoma" pitchFamily="34" charset="0"/>
                <a:ea typeface="Tahoma" pitchFamily="34" charset="0"/>
                <a:cs typeface="Tahoma" pitchFamily="34" charset="0"/>
              </a:rPr>
              <a:t>If either team is unmotivated, they will fail &amp; still win 2</a:t>
            </a:r>
            <a:r>
              <a:rPr lang="en-US" sz="4400" baseline="30000" dirty="0" smtClean="0">
                <a:solidFill>
                  <a:schemeClr val="bg1"/>
                </a:solidFill>
                <a:latin typeface="Tahoma" pitchFamily="34" charset="0"/>
                <a:ea typeface="Tahoma" pitchFamily="34" charset="0"/>
                <a:cs typeface="Tahoma" pitchFamily="34" charset="0"/>
              </a:rPr>
              <a:t>nd</a:t>
            </a:r>
            <a:r>
              <a:rPr lang="en-US" sz="4400" dirty="0" smtClean="0">
                <a:solidFill>
                  <a:schemeClr val="bg1"/>
                </a:solidFill>
                <a:latin typeface="Tahoma" pitchFamily="34" charset="0"/>
                <a:ea typeface="Tahoma" pitchFamily="34" charset="0"/>
                <a:cs typeface="Tahoma" pitchFamily="34" charset="0"/>
              </a:rPr>
              <a:t> place, but if we neglect our salvation by drifting away from the word, we will lose our souls (Heb. 2:1-3; 10:26ff)! Press on to the goal line (Phil. 3:14)!</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627</Words>
  <Application>Microsoft Office PowerPoint</Application>
  <PresentationFormat>Custom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Super Things</vt:lpstr>
      <vt:lpstr>Super Bowl</vt:lpstr>
      <vt:lpstr>Super Sunday Worship</vt:lpstr>
      <vt:lpstr>Predicting the Outcome</vt:lpstr>
      <vt:lpstr>Jesus Christ Fulfilled all the Magnificent Promises of God</vt:lpstr>
      <vt:lpstr>Jesus Christ is Superior Because He was Sinless &amp; Worthy of Imitation</vt:lpstr>
      <vt:lpstr>Faithful Christians Have a Greater Reward than the Super Bowl Champions</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Things</dc:title>
  <dc:creator>Steven Lawrence Locklair</dc:creator>
  <cp:lastModifiedBy>Steven Lawrence Locklair</cp:lastModifiedBy>
  <cp:revision>10</cp:revision>
  <dcterms:created xsi:type="dcterms:W3CDTF">2015-01-31T23:57:59Z</dcterms:created>
  <dcterms:modified xsi:type="dcterms:W3CDTF">2015-02-02T11:59:01Z</dcterms:modified>
</cp:coreProperties>
</file>