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66" r:id="rId2"/>
    <p:sldId id="256" r:id="rId3"/>
    <p:sldId id="257" r:id="rId4"/>
    <p:sldId id="258" r:id="rId5"/>
    <p:sldId id="259" r:id="rId6"/>
    <p:sldId id="264" r:id="rId7"/>
    <p:sldId id="260" r:id="rId8"/>
    <p:sldId id="265" r:id="rId9"/>
    <p:sldId id="261" r:id="rId10"/>
    <p:sldId id="267" r:id="rId11"/>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474" y="-180"/>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24E263E5-B65B-4395-80A8-4CD9D5E4B67E}" type="datetimeFigureOut">
              <a:rPr lang="en-US" smtClean="0"/>
              <a:t>2/15/2015</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8AACA24E-F019-4A5E-8373-FF77E41B7546}"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0A3AF9-8496-4D43-BCB2-B5F24E3B0B85}" type="datetimeFigureOut">
              <a:rPr lang="en-US" smtClean="0"/>
              <a:t>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86FB9-7CD2-4056-BA21-FCFA344127A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0A3AF9-8496-4D43-BCB2-B5F24E3B0B85}" type="datetimeFigureOut">
              <a:rPr lang="en-US" smtClean="0"/>
              <a:t>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86FB9-7CD2-4056-BA21-FCFA344127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0A3AF9-8496-4D43-BCB2-B5F24E3B0B85}" type="datetimeFigureOut">
              <a:rPr lang="en-US" smtClean="0"/>
              <a:t>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86FB9-7CD2-4056-BA21-FCFA344127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0A3AF9-8496-4D43-BCB2-B5F24E3B0B85}" type="datetimeFigureOut">
              <a:rPr lang="en-US" smtClean="0"/>
              <a:t>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86FB9-7CD2-4056-BA21-FCFA344127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0A3AF9-8496-4D43-BCB2-B5F24E3B0B85}" type="datetimeFigureOut">
              <a:rPr lang="en-US" smtClean="0"/>
              <a:t>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86FB9-7CD2-4056-BA21-FCFA344127A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0A3AF9-8496-4D43-BCB2-B5F24E3B0B85}" type="datetimeFigureOut">
              <a:rPr lang="en-US" smtClean="0"/>
              <a:t>2/14/2015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86FB9-7CD2-4056-BA21-FCFA344127A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0A3AF9-8496-4D43-BCB2-B5F24E3B0B85}" type="datetimeFigureOut">
              <a:rPr lang="en-US" smtClean="0"/>
              <a:t>2/14/2015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886FB9-7CD2-4056-BA21-FCFA344127A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0A3AF9-8496-4D43-BCB2-B5F24E3B0B85}" type="datetimeFigureOut">
              <a:rPr lang="en-US" smtClean="0"/>
              <a:t>2/14/2015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886FB9-7CD2-4056-BA21-FCFA344127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0A3AF9-8496-4D43-BCB2-B5F24E3B0B85}" type="datetimeFigureOut">
              <a:rPr lang="en-US" smtClean="0"/>
              <a:t>2/14/2015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886FB9-7CD2-4056-BA21-FCFA344127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0A3AF9-8496-4D43-BCB2-B5F24E3B0B85}" type="datetimeFigureOut">
              <a:rPr lang="en-US" smtClean="0"/>
              <a:t>2/14/2015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86FB9-7CD2-4056-BA21-FCFA344127A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0A3AF9-8496-4D43-BCB2-B5F24E3B0B85}" type="datetimeFigureOut">
              <a:rPr lang="en-US" smtClean="0"/>
              <a:t>2/14/2015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86FB9-7CD2-4056-BA21-FCFA344127A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4B0A3AF9-8496-4D43-BCB2-B5F24E3B0B85}" type="datetimeFigureOut">
              <a:rPr lang="en-US" smtClean="0"/>
              <a:t>2/14/2015</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63886FB9-7CD2-4056-BA21-FCFA344127A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Songs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25- Wonderful Jesus</a:t>
            </a:r>
          </a:p>
          <a:p>
            <a:pPr>
              <a:buNone/>
            </a:pPr>
            <a:r>
              <a:rPr lang="en-US" dirty="0" smtClean="0">
                <a:solidFill>
                  <a:schemeClr val="bg1"/>
                </a:solidFill>
                <a:latin typeface="Tahoma" pitchFamily="34" charset="0"/>
                <a:ea typeface="Tahoma" pitchFamily="34" charset="0"/>
                <a:cs typeface="Tahoma" pitchFamily="34" charset="0"/>
              </a:rPr>
              <a:t>235- Immortally Arrayed</a:t>
            </a:r>
          </a:p>
          <a:p>
            <a:pPr>
              <a:buNone/>
            </a:pPr>
            <a:r>
              <a:rPr lang="en-US" dirty="0" smtClean="0">
                <a:solidFill>
                  <a:schemeClr val="bg1"/>
                </a:solidFill>
                <a:latin typeface="Tahoma" pitchFamily="34" charset="0"/>
                <a:ea typeface="Tahoma" pitchFamily="34" charset="0"/>
                <a:cs typeface="Tahoma" pitchFamily="34" charset="0"/>
              </a:rPr>
              <a:t>175- The Breaking of Bread</a:t>
            </a:r>
          </a:p>
          <a:p>
            <a:pPr>
              <a:buNone/>
            </a:pPr>
            <a:r>
              <a:rPr lang="en-US" dirty="0" smtClean="0">
                <a:solidFill>
                  <a:schemeClr val="bg1"/>
                </a:solidFill>
                <a:latin typeface="Tahoma" pitchFamily="34" charset="0"/>
                <a:ea typeface="Tahoma" pitchFamily="34" charset="0"/>
                <a:cs typeface="Tahoma" pitchFamily="34" charset="0"/>
              </a:rPr>
              <a:t>106s- Look Down, O God</a:t>
            </a:r>
          </a:p>
          <a:p>
            <a:pPr>
              <a:buNone/>
            </a:pPr>
            <a:r>
              <a:rPr lang="en-US" dirty="0" smtClean="0">
                <a:solidFill>
                  <a:schemeClr val="bg1"/>
                </a:solidFill>
                <a:latin typeface="Tahoma" pitchFamily="34" charset="0"/>
                <a:ea typeface="Tahoma" pitchFamily="34" charset="0"/>
                <a:cs typeface="Tahoma" pitchFamily="34" charset="0"/>
              </a:rPr>
              <a:t>293- Come to Jesus</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Songs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25- Wonderful Jesus</a:t>
            </a:r>
          </a:p>
          <a:p>
            <a:pPr>
              <a:buNone/>
            </a:pPr>
            <a:r>
              <a:rPr lang="en-US" dirty="0" smtClean="0">
                <a:solidFill>
                  <a:schemeClr val="bg1"/>
                </a:solidFill>
                <a:latin typeface="Tahoma" pitchFamily="34" charset="0"/>
                <a:ea typeface="Tahoma" pitchFamily="34" charset="0"/>
                <a:cs typeface="Tahoma" pitchFamily="34" charset="0"/>
              </a:rPr>
              <a:t>235- Immortally Arrayed</a:t>
            </a:r>
          </a:p>
          <a:p>
            <a:pPr>
              <a:buNone/>
            </a:pPr>
            <a:r>
              <a:rPr lang="en-US" dirty="0" smtClean="0">
                <a:solidFill>
                  <a:schemeClr val="bg1"/>
                </a:solidFill>
                <a:latin typeface="Tahoma" pitchFamily="34" charset="0"/>
                <a:ea typeface="Tahoma" pitchFamily="34" charset="0"/>
                <a:cs typeface="Tahoma" pitchFamily="34" charset="0"/>
              </a:rPr>
              <a:t>175- The Breaking of Bread</a:t>
            </a:r>
          </a:p>
          <a:p>
            <a:pPr>
              <a:buNone/>
            </a:pPr>
            <a:r>
              <a:rPr lang="en-US" dirty="0" smtClean="0">
                <a:solidFill>
                  <a:schemeClr val="bg1"/>
                </a:solidFill>
                <a:latin typeface="Tahoma" pitchFamily="34" charset="0"/>
                <a:ea typeface="Tahoma" pitchFamily="34" charset="0"/>
                <a:cs typeface="Tahoma" pitchFamily="34" charset="0"/>
              </a:rPr>
              <a:t>106s- Look Down, O God</a:t>
            </a:r>
          </a:p>
          <a:p>
            <a:pPr>
              <a:buNone/>
            </a:pPr>
            <a:r>
              <a:rPr lang="en-US" dirty="0" smtClean="0">
                <a:solidFill>
                  <a:schemeClr val="bg1"/>
                </a:solidFill>
                <a:latin typeface="Tahoma" pitchFamily="34" charset="0"/>
                <a:ea typeface="Tahoma" pitchFamily="34" charset="0"/>
                <a:cs typeface="Tahoma" pitchFamily="34" charset="0"/>
              </a:rPr>
              <a:t>293- Come to Jesus</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Autofit/>
          </a:bodyPr>
          <a:lstStyle/>
          <a:p>
            <a:r>
              <a:rPr lang="en-US" sz="15500" dirty="0" smtClean="0">
                <a:solidFill>
                  <a:srgbClr val="FFFF00"/>
                </a:solidFill>
                <a:latin typeface="Tahoma" pitchFamily="34" charset="0"/>
                <a:ea typeface="Tahoma" pitchFamily="34" charset="0"/>
                <a:cs typeface="Tahoma" pitchFamily="34" charset="0"/>
              </a:rPr>
              <a:t>Christ’s Church</a:t>
            </a:r>
            <a:br>
              <a:rPr lang="en-US" sz="15500" dirty="0" smtClean="0">
                <a:solidFill>
                  <a:srgbClr val="FFFF00"/>
                </a:solidFill>
                <a:latin typeface="Tahoma" pitchFamily="34" charset="0"/>
                <a:ea typeface="Tahoma" pitchFamily="34" charset="0"/>
                <a:cs typeface="Tahoma" pitchFamily="34" charset="0"/>
              </a:rPr>
            </a:br>
            <a:r>
              <a:rPr lang="en-US" sz="15500" dirty="0" smtClean="0">
                <a:solidFill>
                  <a:srgbClr val="FFFF00"/>
                </a:solidFill>
                <a:latin typeface="Tahoma" pitchFamily="34" charset="0"/>
                <a:ea typeface="Tahoma" pitchFamily="34" charset="0"/>
                <a:cs typeface="Tahoma" pitchFamily="34" charset="0"/>
              </a:rPr>
              <a:t>&amp; Its Work</a:t>
            </a:r>
            <a:endParaRPr lang="en-US" sz="155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endParaRPr lang="en-US" sz="20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Many advise that you should go to the church of your choice but according to the Scriptures, Jesus Christ built His church, of which there is only one (Mt. 16:18; Eph. 1:22-23; 4:4).</a:t>
            </a:r>
          </a:p>
          <a:p>
            <a:pPr algn="ctr">
              <a:buNone/>
            </a:pPr>
            <a:endParaRPr lang="en-US" sz="20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In the 1</a:t>
            </a:r>
            <a:r>
              <a:rPr lang="en-US" sz="4000" baseline="30000" dirty="0" smtClean="0">
                <a:solidFill>
                  <a:schemeClr val="bg1"/>
                </a:solidFill>
                <a:latin typeface="Tahoma" pitchFamily="34" charset="0"/>
                <a:ea typeface="Tahoma" pitchFamily="34" charset="0"/>
                <a:cs typeface="Tahoma" pitchFamily="34" charset="0"/>
              </a:rPr>
              <a:t>st</a:t>
            </a:r>
            <a:r>
              <a:rPr lang="en-US" sz="4000" dirty="0" smtClean="0">
                <a:solidFill>
                  <a:schemeClr val="bg1"/>
                </a:solidFill>
                <a:latin typeface="Tahoma" pitchFamily="34" charset="0"/>
                <a:ea typeface="Tahoma" pitchFamily="34" charset="0"/>
                <a:cs typeface="Tahoma" pitchFamily="34" charset="0"/>
              </a:rPr>
              <a:t> century, those who realized they are sinners, heard the gospel, believed in Jesus as God’s Son and confessed it, repented of their sins, and were baptized for the remission of sins and the Lord added them to His church, not a denomination (Acts 2:36-41, 47; 8:35-38).</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After the gospel was preached in Jerusalem, Judea, Samaria, &amp; the world, churches were established (Acts 1:8; 16:5). </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disciples were called “Christians” first at Antioch, not Catholics, Methodists, Baptists, Pentecostals, etc. (Ax. 11:26).</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We have a divinely approved example of Paul desiring to join the disciples at Jerusalem after his conversion (Acts 9:26).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At </a:t>
            </a:r>
            <a:r>
              <a:rPr lang="en-US" sz="4000" dirty="0" err="1" smtClean="0">
                <a:solidFill>
                  <a:schemeClr val="bg1"/>
                </a:solidFill>
                <a:latin typeface="Tahoma" pitchFamily="34" charset="0"/>
                <a:ea typeface="Tahoma" pitchFamily="34" charset="0"/>
                <a:cs typeface="Tahoma" pitchFamily="34" charset="0"/>
              </a:rPr>
              <a:t>Woodmont</a:t>
            </a:r>
            <a:r>
              <a:rPr lang="en-US" sz="4000" dirty="0" smtClean="0">
                <a:solidFill>
                  <a:schemeClr val="bg1"/>
                </a:solidFill>
                <a:latin typeface="Tahoma" pitchFamily="34" charset="0"/>
                <a:ea typeface="Tahoma" pitchFamily="34" charset="0"/>
                <a:cs typeface="Tahoma" pitchFamily="34" charset="0"/>
              </a:rPr>
              <a:t> church of Christ, we want to please our Lord in the work that He has called us to do and have fellowship with those who are walking in the light (Gal. 2:9; 1 John 1:7).</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Christ has All Authority in the church</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algn="ctr">
              <a:buNone/>
            </a:pPr>
            <a:r>
              <a:rPr lang="en-US" dirty="0" smtClean="0">
                <a:solidFill>
                  <a:schemeClr val="bg1"/>
                </a:solidFill>
                <a:latin typeface="Tahoma" pitchFamily="34" charset="0"/>
                <a:ea typeface="Tahoma" pitchFamily="34" charset="0"/>
                <a:cs typeface="Tahoma" pitchFamily="34" charset="0"/>
              </a:rPr>
              <a:t>Being a church of Christ is more than just a name on the building. </a:t>
            </a:r>
          </a:p>
          <a:p>
            <a:pPr algn="ctr">
              <a:buNone/>
            </a:pPr>
            <a:endParaRPr lang="en-US" sz="22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We demonstrate that we are a church of Christ by submitting to all of His commandments.                      (Matt. 28:18-20; Eph. 1:22-23; 5:24)</a:t>
            </a:r>
          </a:p>
          <a:p>
            <a:pPr algn="ctr">
              <a:buNone/>
            </a:pPr>
            <a:endParaRPr lang="en-US" sz="2000" dirty="0" smtClean="0">
              <a:solidFill>
                <a:schemeClr val="bg1"/>
              </a:solidFill>
              <a:latin typeface="Tahoma" pitchFamily="34" charset="0"/>
              <a:ea typeface="Tahoma" pitchFamily="34" charset="0"/>
              <a:cs typeface="Tahoma" pitchFamily="34" charset="0"/>
            </a:endParaRPr>
          </a:p>
          <a:p>
            <a:pPr algn="ctr">
              <a:buNone/>
            </a:pPr>
            <a:r>
              <a:rPr lang="en-US" dirty="0">
                <a:solidFill>
                  <a:schemeClr val="bg1"/>
                </a:solidFill>
                <a:latin typeface="Tahoma" pitchFamily="34" charset="0"/>
                <a:ea typeface="Tahoma" pitchFamily="34" charset="0"/>
                <a:cs typeface="Tahoma" pitchFamily="34" charset="0"/>
              </a:rPr>
              <a:t>W</a:t>
            </a:r>
            <a:r>
              <a:rPr lang="en-US" dirty="0" smtClean="0">
                <a:solidFill>
                  <a:schemeClr val="bg1"/>
                </a:solidFill>
                <a:latin typeface="Tahoma" pitchFamily="34" charset="0"/>
                <a:ea typeface="Tahoma" pitchFamily="34" charset="0"/>
                <a:cs typeface="Tahoma" pitchFamily="34" charset="0"/>
              </a:rPr>
              <a:t>e give book, chapter, &amp; verse from the Bible for what we believe, teach, &amp; practice (1 Pt. 4:11; Co. 3:17).</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We don’t have a human creed book to follow.</a:t>
            </a:r>
            <a:endParaRPr lang="en-US" dirty="0" smtClean="0">
              <a:solidFill>
                <a:schemeClr val="bg1"/>
              </a:solidFill>
              <a:latin typeface="Tahoma" pitchFamily="34" charset="0"/>
              <a:ea typeface="Tahoma" pitchFamily="34" charset="0"/>
              <a:cs typeface="Tahoma" pitchFamily="34" charset="0"/>
            </a:endParaRPr>
          </a:p>
          <a:p>
            <a:pPr algn="ctr">
              <a:buNone/>
            </a:pPr>
            <a:endParaRPr lang="en-US" sz="15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Christ has All Authority in the church</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We don’t send delegates to a synod, council, or convention to decide what we are going to believe.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Our headquarters are in heaven (Christ), not on earth (man).</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 An elder or pastor, evangelist or minister, college or human institution, or influential member doesn’t decide for us as to doctrine- the truth of Christ doesn’t change in each generation (Heb. 13:8; Gal. 1:8-9; 2 John 1:9).</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one man pastor system that is practiced in the religious world today is not approved by God.</a:t>
            </a:r>
            <a:endParaRPr lang="en-US" sz="43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The Work of the church of Christ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a:bodyPr>
          <a:lstStyle/>
          <a:p>
            <a:pPr algn="ctr">
              <a:buNone/>
            </a:pPr>
            <a:r>
              <a:rPr lang="en-US" sz="4000" dirty="0" smtClean="0">
                <a:solidFill>
                  <a:srgbClr val="FFFF00"/>
                </a:solidFill>
                <a:latin typeface="Tahoma" pitchFamily="34" charset="0"/>
                <a:ea typeface="Tahoma" pitchFamily="34" charset="0"/>
                <a:cs typeface="Tahoma" pitchFamily="34" charset="0"/>
              </a:rPr>
              <a:t>Evangelism</a:t>
            </a:r>
          </a:p>
          <a:p>
            <a:pPr algn="ctr">
              <a:buNone/>
            </a:pPr>
            <a:r>
              <a:rPr lang="en-US" sz="4000" dirty="0" smtClean="0">
                <a:solidFill>
                  <a:schemeClr val="bg1"/>
                </a:solidFill>
                <a:latin typeface="Tahoma" pitchFamily="34" charset="0"/>
                <a:ea typeface="Tahoma" pitchFamily="34" charset="0"/>
                <a:cs typeface="Tahoma" pitchFamily="34" charset="0"/>
              </a:rPr>
              <a:t> The church must be enthusiastic to save souls for Christ and  not hand over that responsibility to a human organization- [missionary society, college, or sponsoring church arrangement]  (Luke 19:10; Phil. 4:14-16).</a:t>
            </a:r>
          </a:p>
          <a:p>
            <a:pPr algn="ctr">
              <a:buNone/>
            </a:pPr>
            <a:endParaRPr lang="en-US" sz="1600" dirty="0">
              <a:solidFill>
                <a:schemeClr val="bg1"/>
              </a:solidFill>
              <a:latin typeface="Tahoma" pitchFamily="34" charset="0"/>
              <a:ea typeface="Tahoma" pitchFamily="34" charset="0"/>
              <a:cs typeface="Tahoma" pitchFamily="34" charset="0"/>
            </a:endParaRPr>
          </a:p>
          <a:p>
            <a:pPr algn="ctr">
              <a:buNone/>
            </a:pPr>
            <a:r>
              <a:rPr lang="en-US" sz="4000" dirty="0" smtClean="0">
                <a:solidFill>
                  <a:srgbClr val="FFFF00"/>
                </a:solidFill>
                <a:latin typeface="Tahoma" pitchFamily="34" charset="0"/>
                <a:ea typeface="Tahoma" pitchFamily="34" charset="0"/>
                <a:cs typeface="Tahoma" pitchFamily="34" charset="0"/>
              </a:rPr>
              <a:t>Edification</a:t>
            </a:r>
            <a:r>
              <a:rPr lang="en-US" sz="4000" dirty="0" smtClean="0">
                <a:solidFill>
                  <a:schemeClr val="bg1"/>
                </a:solidFill>
                <a:latin typeface="Tahoma" pitchFamily="34" charset="0"/>
                <a:ea typeface="Tahoma" pitchFamily="34" charset="0"/>
                <a:cs typeface="Tahoma" pitchFamily="34" charset="0"/>
              </a:rPr>
              <a:t> </a:t>
            </a:r>
          </a:p>
          <a:p>
            <a:pPr algn="ctr">
              <a:buNone/>
            </a:pPr>
            <a:r>
              <a:rPr lang="en-US" sz="4000" dirty="0" smtClean="0">
                <a:solidFill>
                  <a:schemeClr val="bg1"/>
                </a:solidFill>
                <a:latin typeface="Tahoma" pitchFamily="34" charset="0"/>
                <a:ea typeface="Tahoma" pitchFamily="34" charset="0"/>
                <a:cs typeface="Tahoma" pitchFamily="34" charset="0"/>
              </a:rPr>
              <a:t>God has given to the church apostles, prophets, evangelists, pastors, and teachers to build up the spiritual body to become like Christ and serve Him.  This does not authorize a church to have a gym, ball team, or kitchen (Eph. 4:11-16).</a:t>
            </a:r>
          </a:p>
          <a:p>
            <a:pPr algn="ctr">
              <a:buNone/>
            </a:pPr>
            <a:endParaRPr lang="en-US" sz="15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3">
                                            <p:txEl>
                                              <p:pRg st="3" end="3"/>
                                            </p:txEl>
                                          </p:spTgt>
                                        </p:tgtEl>
                                      </p:cBhvr>
                                    </p:animEffect>
                                  </p:childTnLst>
                                </p:cTn>
                              </p:par>
                              <p:par>
                                <p:cTn id="22" presetID="53"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The Work of the church of Christ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a:bodyPr>
          <a:lstStyle/>
          <a:p>
            <a:pPr algn="ctr">
              <a:buNone/>
            </a:pPr>
            <a:r>
              <a:rPr lang="en-US" sz="4000" dirty="0" smtClean="0">
                <a:solidFill>
                  <a:srgbClr val="FFFF00"/>
                </a:solidFill>
                <a:latin typeface="Tahoma" pitchFamily="34" charset="0"/>
                <a:ea typeface="Tahoma" pitchFamily="34" charset="0"/>
                <a:cs typeface="Tahoma" pitchFamily="34" charset="0"/>
              </a:rPr>
              <a:t>Benevolence</a:t>
            </a:r>
            <a:r>
              <a:rPr lang="en-US" sz="4000" dirty="0" smtClean="0">
                <a:solidFill>
                  <a:schemeClr val="bg1"/>
                </a:solidFill>
                <a:latin typeface="Tahoma" pitchFamily="34" charset="0"/>
                <a:ea typeface="Tahoma" pitchFamily="34" charset="0"/>
                <a:cs typeface="Tahoma" pitchFamily="34" charset="0"/>
              </a:rPr>
              <a:t> </a:t>
            </a:r>
          </a:p>
          <a:p>
            <a:pPr algn="ctr">
              <a:buNone/>
            </a:pPr>
            <a:r>
              <a:rPr lang="en-US" sz="4000" dirty="0" smtClean="0">
                <a:solidFill>
                  <a:schemeClr val="bg1"/>
                </a:solidFill>
                <a:latin typeface="Tahoma" pitchFamily="34" charset="0"/>
                <a:ea typeface="Tahoma" pitchFamily="34" charset="0"/>
                <a:cs typeface="Tahoma" pitchFamily="34" charset="0"/>
              </a:rPr>
              <a:t>The church is to help needy saints only                                   (Acts 2:44-45; 4:32-34; 11:29-30; 2 Cor. 8:4; 9:1, 12-13).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There are individual responsibilities of Christians to help all people and the church is not to burdened from the treasury with them (Gal. 6:10; Js. 1:27; 1 Tim. 5:16).</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000" dirty="0" smtClean="0">
                <a:solidFill>
                  <a:srgbClr val="FFFF00"/>
                </a:solidFill>
                <a:latin typeface="Tahoma" pitchFamily="34" charset="0"/>
                <a:ea typeface="Tahoma" pitchFamily="34" charset="0"/>
                <a:cs typeface="Tahoma" pitchFamily="34" charset="0"/>
              </a:rPr>
              <a:t>Discipline</a:t>
            </a:r>
            <a:r>
              <a:rPr lang="en-US" sz="4000" dirty="0" smtClean="0">
                <a:solidFill>
                  <a:schemeClr val="bg1"/>
                </a:solidFill>
                <a:latin typeface="Tahoma" pitchFamily="34" charset="0"/>
                <a:ea typeface="Tahoma" pitchFamily="34" charset="0"/>
                <a:cs typeface="Tahoma" pitchFamily="34" charset="0"/>
              </a:rPr>
              <a:t> </a:t>
            </a:r>
          </a:p>
          <a:p>
            <a:pPr algn="ctr">
              <a:buNone/>
            </a:pPr>
            <a:r>
              <a:rPr lang="en-US" sz="4000" dirty="0" smtClean="0">
                <a:solidFill>
                  <a:schemeClr val="bg1"/>
                </a:solidFill>
                <a:latin typeface="Tahoma" pitchFamily="34" charset="0"/>
                <a:ea typeface="Tahoma" pitchFamily="34" charset="0"/>
                <a:cs typeface="Tahoma" pitchFamily="34" charset="0"/>
              </a:rPr>
              <a:t>The church is to withdraw fellowship from unfaithful members or mark those who are causing division as we have done this morning (2 Th. 3:6-14; Ro. 16:17-19).</a:t>
            </a:r>
            <a:endParaRPr lang="en-US" sz="43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3">
                                            <p:txEl>
                                              <p:pRg st="5" end="5"/>
                                            </p:txEl>
                                          </p:spTgt>
                                        </p:tgtEl>
                                      </p:cBhvr>
                                    </p:animEffect>
                                  </p:childTnLst>
                                </p:cTn>
                              </p:par>
                              <p:par>
                                <p:cTn id="29" presetID="53"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a:bodyPr>
          <a:lstStyle/>
          <a:p>
            <a:pPr algn="ctr">
              <a:buNone/>
            </a:pPr>
            <a:r>
              <a:rPr lang="en-US" sz="4000" dirty="0" smtClean="0">
                <a:solidFill>
                  <a:schemeClr val="bg1"/>
                </a:solidFill>
                <a:latin typeface="Tahoma" pitchFamily="34" charset="0"/>
                <a:ea typeface="Tahoma" pitchFamily="34" charset="0"/>
                <a:cs typeface="Tahoma" pitchFamily="34" charset="0"/>
              </a:rPr>
              <a:t>At </a:t>
            </a:r>
            <a:r>
              <a:rPr lang="en-US" sz="4000" dirty="0" err="1" smtClean="0">
                <a:solidFill>
                  <a:schemeClr val="bg1"/>
                </a:solidFill>
                <a:latin typeface="Tahoma" pitchFamily="34" charset="0"/>
                <a:ea typeface="Tahoma" pitchFamily="34" charset="0"/>
                <a:cs typeface="Tahoma" pitchFamily="34" charset="0"/>
              </a:rPr>
              <a:t>Woodmont</a:t>
            </a:r>
            <a:r>
              <a:rPr lang="en-US" sz="4000" dirty="0" smtClean="0">
                <a:solidFill>
                  <a:schemeClr val="bg1"/>
                </a:solidFill>
                <a:latin typeface="Tahoma" pitchFamily="34" charset="0"/>
                <a:ea typeface="Tahoma" pitchFamily="34" charset="0"/>
                <a:cs typeface="Tahoma" pitchFamily="34" charset="0"/>
              </a:rPr>
              <a:t> church of Christ, we desire to follow the pattern that Christ established for the work of His church.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As members of His church, we are not sinless and are at various levels of maturity, but we are all striving to grow to become like Christ where each person does his or her share (Eph. 4:14-16).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Do you realize that you are in your sins and in need of forgiveness today? Come to Jesus, obey the gospel today!</a:t>
            </a:r>
          </a:p>
          <a:p>
            <a:pPr algn="ctr">
              <a:buNone/>
            </a:pPr>
            <a:endParaRPr lang="en-US" sz="16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If you are a penitent believer, arise and be baptized and wash away your sins and the Lord has promised He will add you to His church (Acts 2:47; 22:16) or if you need to be restored respond now!</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endParaRPr lang="en-US" sz="15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1103</TotalTime>
  <Words>806</Words>
  <Application>Microsoft Office PowerPoint</Application>
  <PresentationFormat>Custom</PresentationFormat>
  <Paragraphs>64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Songs for Worship at Woodmont</vt:lpstr>
      <vt:lpstr>Christ’s Church &amp; Its Work</vt:lpstr>
      <vt:lpstr>Introduction</vt:lpstr>
      <vt:lpstr>Introduction</vt:lpstr>
      <vt:lpstr>Christ has All Authority in the church</vt:lpstr>
      <vt:lpstr>Christ has All Authority in the church</vt:lpstr>
      <vt:lpstr>The Work of the church of Christ</vt:lpstr>
      <vt:lpstr>The Work of the church of Christ</vt:lpstr>
      <vt:lpstr>Conclusion</vt:lpstr>
      <vt:lpstr>Songs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a Sound church of             Christ</dc:title>
  <dc:creator>Steven Lawrence Locklair</dc:creator>
  <cp:lastModifiedBy>Steven Lawrence Locklair</cp:lastModifiedBy>
  <cp:revision>13</cp:revision>
  <dcterms:created xsi:type="dcterms:W3CDTF">2015-02-15T01:45:25Z</dcterms:created>
  <dcterms:modified xsi:type="dcterms:W3CDTF">2015-02-15T20:09:15Z</dcterms:modified>
</cp:coreProperties>
</file>