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6" r:id="rId2"/>
    <p:sldId id="256" r:id="rId3"/>
    <p:sldId id="257" r:id="rId4"/>
    <p:sldId id="258" r:id="rId5"/>
    <p:sldId id="259" r:id="rId6"/>
    <p:sldId id="260" r:id="rId7"/>
    <p:sldId id="263" r:id="rId8"/>
    <p:sldId id="262" r:id="rId9"/>
    <p:sldId id="264" r:id="rId10"/>
    <p:sldId id="265" r:id="rId11"/>
    <p:sldId id="261" r:id="rId12"/>
    <p:sldId id="267" r:id="rId1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FB19BA-F56D-4EFF-B022-ABB564A5300F}" type="datetimeFigureOut">
              <a:rPr lang="en-US" smtClean="0"/>
              <a:t>3/28/2015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B005C4-8957-4B44-AFA0-4C5D3A39AF10}"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3FED71-BEDA-4B69-B34C-18C69A6F9C22}" type="datetimeFigureOut">
              <a:rPr lang="en-US" smtClean="0"/>
              <a:t>3/28/2015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FED71-BEDA-4B69-B34C-18C69A6F9C22}" type="datetimeFigureOut">
              <a:rPr lang="en-US" smtClean="0"/>
              <a:t>3/28/2015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FED71-BEDA-4B69-B34C-18C69A6F9C22}" type="datetimeFigureOut">
              <a:rPr lang="en-US" smtClean="0"/>
              <a:t>3/28/2015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FED71-BEDA-4B69-B34C-18C69A6F9C22}" type="datetimeFigureOut">
              <a:rPr lang="en-US" smtClean="0"/>
              <a:t>3/28/2015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3FED71-BEDA-4B69-B34C-18C69A6F9C22}" type="datetimeFigureOut">
              <a:rPr lang="en-US" smtClean="0"/>
              <a:t>3/28/2015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3FED71-BEDA-4B69-B34C-18C69A6F9C22}" type="datetimeFigureOut">
              <a:rPr lang="en-US" smtClean="0"/>
              <a:t>3/28/2015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3FED71-BEDA-4B69-B34C-18C69A6F9C22}" type="datetimeFigureOut">
              <a:rPr lang="en-US" smtClean="0"/>
              <a:t>3/28/2015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3FED71-BEDA-4B69-B34C-18C69A6F9C22}" type="datetimeFigureOut">
              <a:rPr lang="en-US" smtClean="0"/>
              <a:t>3/28/2015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FED71-BEDA-4B69-B34C-18C69A6F9C22}" type="datetimeFigureOut">
              <a:rPr lang="en-US" smtClean="0"/>
              <a:t>3/28/2015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FED71-BEDA-4B69-B34C-18C69A6F9C22}" type="datetimeFigureOut">
              <a:rPr lang="en-US" smtClean="0"/>
              <a:t>3/28/2015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3FED71-BEDA-4B69-B34C-18C69A6F9C22}" type="datetimeFigureOut">
              <a:rPr lang="en-US" smtClean="0"/>
              <a:t>3/28/2015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BADB88-670A-4498-9D6A-9A85317280D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5C3FED71-BEDA-4B69-B34C-18C69A6F9C22}" type="datetimeFigureOut">
              <a:rPr lang="en-US" smtClean="0"/>
              <a:t>3/28/2015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28BADB88-670A-4498-9D6A-9A85317280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141s- We Will Glorify the King of Kings</a:t>
            </a:r>
          </a:p>
          <a:p>
            <a:pPr>
              <a:buNone/>
            </a:pPr>
            <a:r>
              <a:rPr lang="en-US" dirty="0" smtClean="0">
                <a:solidFill>
                  <a:schemeClr val="bg1"/>
                </a:solidFill>
                <a:latin typeface="Tahoma" pitchFamily="34" charset="0"/>
                <a:ea typeface="Tahoma" pitchFamily="34" charset="0"/>
                <a:cs typeface="Tahoma" pitchFamily="34" charset="0"/>
              </a:rPr>
              <a:t>73s- High above the Seraphim</a:t>
            </a:r>
          </a:p>
          <a:p>
            <a:pPr>
              <a:buNone/>
            </a:pPr>
            <a:r>
              <a:rPr lang="en-US" dirty="0" smtClean="0">
                <a:solidFill>
                  <a:schemeClr val="bg1"/>
                </a:solidFill>
                <a:latin typeface="Tahoma" pitchFamily="34" charset="0"/>
                <a:ea typeface="Tahoma" pitchFamily="34" charset="0"/>
                <a:cs typeface="Tahoma" pitchFamily="34" charset="0"/>
              </a:rPr>
              <a:t>166- He Loved Me So</a:t>
            </a:r>
          </a:p>
          <a:p>
            <a:pPr>
              <a:buNone/>
            </a:pPr>
            <a:r>
              <a:rPr lang="en-US" dirty="0" smtClean="0">
                <a:solidFill>
                  <a:schemeClr val="bg1"/>
                </a:solidFill>
                <a:latin typeface="Tahoma" pitchFamily="34" charset="0"/>
                <a:ea typeface="Tahoma" pitchFamily="34" charset="0"/>
                <a:cs typeface="Tahoma" pitchFamily="34" charset="0"/>
              </a:rPr>
              <a:t>361- In His Time</a:t>
            </a:r>
          </a:p>
          <a:p>
            <a:pPr>
              <a:buNone/>
            </a:pPr>
            <a:r>
              <a:rPr lang="en-US" dirty="0" smtClean="0">
                <a:solidFill>
                  <a:schemeClr val="bg1"/>
                </a:solidFill>
                <a:latin typeface="Tahoma" pitchFamily="34" charset="0"/>
                <a:ea typeface="Tahoma" pitchFamily="34" charset="0"/>
                <a:cs typeface="Tahoma" pitchFamily="34" charset="0"/>
              </a:rPr>
              <a:t>297- Prepare to Meet Thy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400" dirty="0" smtClean="0">
                <a:solidFill>
                  <a:srgbClr val="FFFF00"/>
                </a:solidFill>
                <a:latin typeface="Tahoma" pitchFamily="34" charset="0"/>
                <a:ea typeface="Tahoma" pitchFamily="34" charset="0"/>
                <a:cs typeface="Tahoma" pitchFamily="34" charset="0"/>
              </a:rPr>
              <a:t>Choose to be Born Again of Water &amp; the Spirit</a:t>
            </a:r>
            <a:endParaRPr lang="en-US" sz="54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But you can be born again to a living hope through the resurrection of Christ from the dead </a:t>
            </a:r>
            <a:r>
              <a:rPr lang="en-US" sz="4200" dirty="0" smtClean="0">
                <a:solidFill>
                  <a:schemeClr val="bg1"/>
                </a:solidFill>
                <a:latin typeface="Tahoma" pitchFamily="34" charset="0"/>
                <a:ea typeface="Tahoma" pitchFamily="34" charset="0"/>
                <a:cs typeface="Tahoma" pitchFamily="34" charset="0"/>
              </a:rPr>
              <a:t>(1 Pet. 1:3, 22).</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Jesus said, “unless one is born again (of water and the Spirit) he cannot enter the kingdom of God” (John 3:5).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You can’t go back into your mother’s womb but you can choose to “born of water and the Spirit”.</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When you are baptized in water in obedience to the teaching of the Holy Spirit, you die to that old man of sin and rise to walk in newness of life as Christ died, was buried and rose again (Rom. 6:3-6).</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914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Your funeral day can be better than your birthday (Eccl. 7:1) for “precious in th</a:t>
            </a:r>
            <a:r>
              <a:rPr lang="en-US" sz="4200" dirty="0" smtClean="0">
                <a:solidFill>
                  <a:schemeClr val="bg1"/>
                </a:solidFill>
                <a:latin typeface="Tahoma" pitchFamily="34" charset="0"/>
                <a:ea typeface="Tahoma" pitchFamily="34" charset="0"/>
                <a:cs typeface="Tahoma" pitchFamily="34" charset="0"/>
              </a:rPr>
              <a:t>e sight of the Lord is the death of His saints” (Ps. 116:15).</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God does make everything beautiful in His time (Eccl. 3:11) but if you are living life under the sun for profit, pleasure, or possessions- it won’t satisfy you and in the end, you will suffer eternal condemnation in hell (2 Thess. 1:7-8).</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After death is the judgment but today is the day of salvation- obey Jesus or be restored (He. 9:27; 2 Co. 6:2)!</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141s- We Will Glorify the King of Kings</a:t>
            </a:r>
          </a:p>
          <a:p>
            <a:pPr>
              <a:buNone/>
            </a:pPr>
            <a:r>
              <a:rPr lang="en-US" dirty="0" smtClean="0">
                <a:solidFill>
                  <a:schemeClr val="bg1"/>
                </a:solidFill>
                <a:latin typeface="Tahoma" pitchFamily="34" charset="0"/>
                <a:ea typeface="Tahoma" pitchFamily="34" charset="0"/>
                <a:cs typeface="Tahoma" pitchFamily="34" charset="0"/>
              </a:rPr>
              <a:t>73s- High above the Seraphim</a:t>
            </a:r>
          </a:p>
          <a:p>
            <a:pPr>
              <a:buNone/>
            </a:pPr>
            <a:r>
              <a:rPr lang="en-US" dirty="0" smtClean="0">
                <a:solidFill>
                  <a:schemeClr val="bg1"/>
                </a:solidFill>
                <a:latin typeface="Tahoma" pitchFamily="34" charset="0"/>
                <a:ea typeface="Tahoma" pitchFamily="34" charset="0"/>
                <a:cs typeface="Tahoma" pitchFamily="34" charset="0"/>
              </a:rPr>
              <a:t>166- He Loved Me So</a:t>
            </a:r>
          </a:p>
          <a:p>
            <a:pPr>
              <a:buNone/>
            </a:pPr>
            <a:r>
              <a:rPr lang="en-US" dirty="0" smtClean="0">
                <a:solidFill>
                  <a:schemeClr val="bg1"/>
                </a:solidFill>
                <a:latin typeface="Tahoma" pitchFamily="34" charset="0"/>
                <a:ea typeface="Tahoma" pitchFamily="34" charset="0"/>
                <a:cs typeface="Tahoma" pitchFamily="34" charset="0"/>
              </a:rPr>
              <a:t>361- In His Time</a:t>
            </a:r>
          </a:p>
          <a:p>
            <a:pPr>
              <a:buNone/>
            </a:pPr>
            <a:r>
              <a:rPr lang="en-US" dirty="0" smtClean="0">
                <a:solidFill>
                  <a:schemeClr val="bg1"/>
                </a:solidFill>
                <a:latin typeface="Tahoma" pitchFamily="34" charset="0"/>
                <a:ea typeface="Tahoma" pitchFamily="34" charset="0"/>
                <a:cs typeface="Tahoma" pitchFamily="34" charset="0"/>
              </a:rPr>
              <a:t>297- Prepare to Meet Thy God</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2514600"/>
          </a:xfrm>
        </p:spPr>
        <p:txBody>
          <a:bodyPr>
            <a:normAutofit fontScale="90000"/>
          </a:bodyPr>
          <a:lstStyle/>
          <a:p>
            <a:r>
              <a:rPr lang="en-US" sz="10000" dirty="0" smtClean="0">
                <a:solidFill>
                  <a:srgbClr val="FFFF00"/>
                </a:solidFill>
                <a:latin typeface="Tahoma" pitchFamily="34" charset="0"/>
                <a:ea typeface="Tahoma" pitchFamily="34" charset="0"/>
                <a:cs typeface="Tahoma" pitchFamily="34" charset="0"/>
              </a:rPr>
              <a:t>A Time to be Born and Die (Ecclesiastes 3:2)</a:t>
            </a:r>
            <a:endParaRPr lang="en-US" sz="10000" dirty="0">
              <a:solidFill>
                <a:srgbClr val="FFFF00"/>
              </a:solidFill>
              <a:latin typeface="Tahoma" pitchFamily="34" charset="0"/>
              <a:ea typeface="Tahoma" pitchFamily="34" charset="0"/>
              <a:cs typeface="Tahoma" pitchFamily="34" charset="0"/>
            </a:endParaRPr>
          </a:p>
        </p:txBody>
      </p:sp>
      <p:pic>
        <p:nvPicPr>
          <p:cNvPr id="11266" name="Picture 2" descr="Image result for birth"/>
          <p:cNvPicPr>
            <a:picLocks noChangeAspect="1" noChangeArrowheads="1"/>
          </p:cNvPicPr>
          <p:nvPr/>
        </p:nvPicPr>
        <p:blipFill>
          <a:blip r:embed="rId2" cstate="print"/>
          <a:srcRect/>
          <a:stretch>
            <a:fillRect/>
          </a:stretch>
        </p:blipFill>
        <p:spPr bwMode="auto">
          <a:xfrm>
            <a:off x="228600" y="2895600"/>
            <a:ext cx="7702082" cy="3081338"/>
          </a:xfrm>
          <a:prstGeom prst="rect">
            <a:avLst/>
          </a:prstGeom>
          <a:noFill/>
        </p:spPr>
      </p:pic>
      <p:pic>
        <p:nvPicPr>
          <p:cNvPr id="11268" name="Picture 4" descr="Image result for grave marker"/>
          <p:cNvPicPr>
            <a:picLocks noChangeAspect="1" noChangeArrowheads="1"/>
          </p:cNvPicPr>
          <p:nvPr/>
        </p:nvPicPr>
        <p:blipFill>
          <a:blip r:embed="rId3" cstate="print"/>
          <a:srcRect/>
          <a:stretch>
            <a:fillRect/>
          </a:stretch>
        </p:blipFill>
        <p:spPr bwMode="auto">
          <a:xfrm>
            <a:off x="8229600" y="2895600"/>
            <a:ext cx="5799010" cy="43434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We have studied Solomon’s vain pursuit of earthly wisdom, pleasures, profit, &amp; possessions, which left him empty, frustrated, useless, &amp; hopeless.</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This may be how we feel at times in our lives.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God allows mankind to make choices everyday as to how they are going to spend their time but He makes everything beautiful in His time (Eccl. 3:1-11).</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Please notice that we don’t have control over the first two (birth and death)</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Life under the Sun has a Start &amp; an End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6962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Grave markers have the day of one’s birth and death on it.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All living things on the earth will die and there comes a day in our lives when we realize that we are going to pass away (funeral, tragedy, and/or near death experience).</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Many avoid funerals or their loved one may be cremated because they don’t want to face the reality of their death.  </a:t>
            </a:r>
          </a:p>
          <a:p>
            <a:pPr algn="ctr">
              <a:buNone/>
            </a:pPr>
            <a:endParaRPr lang="en-US" sz="20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Others will have a day of celebration of their loved one’s life and try to avoid sadness in their loss.</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300" dirty="0" smtClean="0">
                <a:solidFill>
                  <a:srgbClr val="FFFF00"/>
                </a:solidFill>
                <a:latin typeface="Tahoma" pitchFamily="34" charset="0"/>
                <a:ea typeface="Tahoma" pitchFamily="34" charset="0"/>
                <a:cs typeface="Tahoma" pitchFamily="34" charset="0"/>
              </a:rPr>
              <a:t>Why is it Better to go to a Funeral than a Feast?</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a:bodyPr>
          <a:lstStyle/>
          <a:p>
            <a:pPr algn="ctr">
              <a:buNone/>
            </a:pPr>
            <a:r>
              <a:rPr lang="en-US" sz="4100" dirty="0" smtClean="0">
                <a:solidFill>
                  <a:schemeClr val="bg1"/>
                </a:solidFill>
                <a:latin typeface="Tahoma" pitchFamily="34" charset="0"/>
                <a:ea typeface="Tahoma" pitchFamily="34" charset="0"/>
                <a:cs typeface="Tahoma" pitchFamily="34" charset="0"/>
              </a:rPr>
              <a:t>Why did Solomon say, “It is better to go to the house of mourning than to go to a house of feasting” (Eccl. 7:2a)?</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Because the living will hopefully heed the preacher’s admonition to “fear God and keep His commandments… for God bring every act to judgment, everything which is hidden, whether it is good or evil” (Eccl. 7:2b; 12:13-14).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But the foolish will go to the party to have fun and ignore the reality of their doom and live in fear of it all their lives while the wise go to the funeral (Eccl. 7:3-4). </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a:bodyPr>
          <a:lstStyle/>
          <a:p>
            <a:r>
              <a:rPr lang="en-US" sz="5300" dirty="0" smtClean="0">
                <a:solidFill>
                  <a:srgbClr val="FFFF00"/>
                </a:solidFill>
                <a:latin typeface="Tahoma" pitchFamily="34" charset="0"/>
                <a:ea typeface="Tahoma" pitchFamily="34" charset="0"/>
                <a:cs typeface="Tahoma" pitchFamily="34" charset="0"/>
              </a:rPr>
              <a:t>Have You ever Wished that you had not Lived? </a:t>
            </a:r>
            <a:endParaRPr lang="en-US" sz="53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200" dirty="0" smtClean="0">
                <a:solidFill>
                  <a:schemeClr val="bg1"/>
                </a:solidFill>
                <a:latin typeface="Tahoma" pitchFamily="34" charset="0"/>
                <a:ea typeface="Tahoma" pitchFamily="34" charset="0"/>
                <a:cs typeface="Tahoma" pitchFamily="34" charset="0"/>
              </a:rPr>
              <a:t>Some might say</a:t>
            </a:r>
            <a:r>
              <a:rPr lang="en-US" sz="4200" i="1" dirty="0" smtClean="0">
                <a:solidFill>
                  <a:schemeClr val="bg1"/>
                </a:solidFill>
                <a:latin typeface="Tahoma" pitchFamily="34" charset="0"/>
                <a:ea typeface="Tahoma" pitchFamily="34" charset="0"/>
                <a:cs typeface="Tahoma" pitchFamily="34" charset="0"/>
              </a:rPr>
              <a:t>, “I hate funerals!  It’s not fair that I was born into this world, I didn’t have a choice in the matter.”</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Some even who are godly have cried out in their suffering wishing that they had never been born and desiring to die. (Job 3:1-21; Jer. 20:14-18)</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Have those thoughts entered your mind?</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You need to remember that Solomon said that there would be many days of darkness and when bad things happen, seek to learn from it (Eccl. 11:8; 7:14; Js. 1:2-4)! </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4200"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752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Why does God allow the Innocent/ Righteous to Suffer Death?</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629400"/>
          </a:xfrm>
        </p:spPr>
        <p:txBody>
          <a:bodyPr>
            <a:normAutofit/>
          </a:bodyPr>
          <a:lstStyle/>
          <a:p>
            <a:pPr algn="ctr">
              <a:buNone/>
            </a:pPr>
            <a:r>
              <a:rPr lang="en-US" sz="4100" dirty="0" smtClean="0">
                <a:solidFill>
                  <a:schemeClr val="bg1"/>
                </a:solidFill>
                <a:latin typeface="Tahoma" pitchFamily="34" charset="0"/>
                <a:ea typeface="Tahoma" pitchFamily="34" charset="0"/>
                <a:cs typeface="Tahoma" pitchFamily="34" charset="0"/>
              </a:rPr>
              <a:t>Why does God allow innocent babies to die, children to be murdered, drunk drivers live while the guiltless die, and people suffer with terminal cancer?  </a:t>
            </a:r>
          </a:p>
          <a:p>
            <a:pPr algn="ctr">
              <a:buNone/>
            </a:pPr>
            <a:endParaRPr lang="en-US" sz="2800" dirty="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The devil has the power of death, not God (Heb. 2:14). </a:t>
            </a:r>
          </a:p>
          <a:p>
            <a:pPr algn="ctr">
              <a:buNone/>
            </a:pPr>
            <a:endParaRPr lang="en-US" sz="2800" dirty="0">
              <a:solidFill>
                <a:schemeClr val="bg1"/>
              </a:solidFill>
              <a:latin typeface="Tahoma" pitchFamily="34" charset="0"/>
              <a:ea typeface="Tahoma" pitchFamily="34" charset="0"/>
              <a:cs typeface="Tahoma" pitchFamily="34" charset="0"/>
            </a:endParaRPr>
          </a:p>
          <a:p>
            <a:pPr algn="ctr">
              <a:buNone/>
            </a:pPr>
            <a:r>
              <a:rPr lang="en-US" sz="4100" dirty="0" smtClean="0">
                <a:solidFill>
                  <a:schemeClr val="bg1"/>
                </a:solidFill>
                <a:latin typeface="Tahoma" pitchFamily="34" charset="0"/>
                <a:ea typeface="Tahoma" pitchFamily="34" charset="0"/>
                <a:cs typeface="Tahoma" pitchFamily="34" charset="0"/>
              </a:rPr>
              <a:t>Because we live in a fallen world of sin where accidents happen or we suffer the evil choices of others or only God knows (Eccl. 9:11-12, 18; Deut. 29:29). </a:t>
            </a:r>
          </a:p>
          <a:p>
            <a:pPr algn="ctr">
              <a:buNone/>
            </a:pPr>
            <a:endParaRPr lang="en-US" sz="1400"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Why does Mankind have to Die?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Because Adam &amp; Eve ate the forbidden fruit, all people will die &amp; return back to the dust (Gen. 3:6, 19-24; </a:t>
            </a:r>
            <a:r>
              <a:rPr lang="en-US" sz="4200" dirty="0" err="1" smtClean="0">
                <a:solidFill>
                  <a:schemeClr val="bg1"/>
                </a:solidFill>
                <a:latin typeface="Tahoma" pitchFamily="34" charset="0"/>
                <a:ea typeface="Tahoma" pitchFamily="34" charset="0"/>
                <a:cs typeface="Tahoma" pitchFamily="34" charset="0"/>
              </a:rPr>
              <a:t>Ecc</a:t>
            </a:r>
            <a:r>
              <a:rPr lang="en-US" sz="4200" dirty="0" smtClean="0">
                <a:solidFill>
                  <a:schemeClr val="bg1"/>
                </a:solidFill>
                <a:latin typeface="Tahoma" pitchFamily="34" charset="0"/>
                <a:ea typeface="Tahoma" pitchFamily="34" charset="0"/>
                <a:cs typeface="Tahoma" pitchFamily="34" charset="0"/>
              </a:rPr>
              <a:t>. 12:7).</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The Bible records the life and death of the earliest patriarchs (Genesis 5)</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By God’s providence, people generally live about 70 or 80 years (Psalm 90:10).</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Because of sin, death works in us, and we grow old and perish (2 Cor. 4:7, 16).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400" dirty="0" smtClean="0">
                <a:solidFill>
                  <a:schemeClr val="bg1"/>
                </a:solidFill>
                <a:latin typeface="Tahoma" pitchFamily="34" charset="0"/>
                <a:ea typeface="Tahoma" pitchFamily="34" charset="0"/>
                <a:cs typeface="Tahoma" pitchFamily="34" charset="0"/>
              </a:rPr>
              <a:t>Even though we all have to die, there is hope!</a:t>
            </a:r>
          </a:p>
          <a:p>
            <a:pPr algn="ctr">
              <a:buNone/>
            </a:pPr>
            <a:endParaRPr lang="en-US" sz="4200" dirty="0" smtClean="0">
              <a:solidFill>
                <a:schemeClr val="bg1"/>
              </a:solidFill>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Christ Rose from the Dead- Giving Man Hope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315200"/>
          </a:xfrm>
        </p:spPr>
        <p:txBody>
          <a:bodyPr>
            <a:normAutofit lnSpcReduction="10000"/>
          </a:bodyPr>
          <a:lstStyle/>
          <a:p>
            <a:pPr algn="ctr">
              <a:buNone/>
            </a:pPr>
            <a:r>
              <a:rPr lang="en-US" sz="4200" dirty="0" smtClean="0">
                <a:solidFill>
                  <a:schemeClr val="bg1"/>
                </a:solidFill>
                <a:latin typeface="Tahoma" pitchFamily="34" charset="0"/>
                <a:ea typeface="Tahoma" pitchFamily="34" charset="0"/>
                <a:cs typeface="Tahoma" pitchFamily="34" charset="0"/>
              </a:rPr>
              <a:t>By Adam came death, but by Christ came the resurrection of the dead. T</a:t>
            </a:r>
            <a:r>
              <a:rPr lang="en-US" sz="4200" dirty="0" smtClean="0">
                <a:solidFill>
                  <a:schemeClr val="bg1"/>
                </a:solidFill>
                <a:latin typeface="Tahoma" pitchFamily="34" charset="0"/>
                <a:ea typeface="Tahoma" pitchFamily="34" charset="0"/>
                <a:cs typeface="Tahoma" pitchFamily="34" charset="0"/>
              </a:rPr>
              <a:t>hose in Christ will be raised to have a new body that will live forever (1 Cor. 15:20-22, 42ff)!</a:t>
            </a:r>
            <a:endParaRPr lang="en-US" sz="4200" dirty="0" smtClean="0">
              <a:solidFill>
                <a:schemeClr val="bg1"/>
              </a:solidFill>
              <a:latin typeface="Tahoma" pitchFamily="34" charset="0"/>
              <a:ea typeface="Tahoma" pitchFamily="34" charset="0"/>
              <a:cs typeface="Tahoma" pitchFamily="34" charset="0"/>
            </a:endParaRP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Jesus tasted death for everyone &amp; overcame the devil who had the power of death so that you don’t have to fear it anymore (Heb. 2:9, 14).</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200" dirty="0" smtClean="0">
                <a:solidFill>
                  <a:schemeClr val="bg1"/>
                </a:solidFill>
                <a:latin typeface="Tahoma" pitchFamily="34" charset="0"/>
                <a:ea typeface="Tahoma" pitchFamily="34" charset="0"/>
                <a:cs typeface="Tahoma" pitchFamily="34" charset="0"/>
              </a:rPr>
              <a:t>You don’t have control over your physical birth or death but you can make a choice on your spiritual birth!</a:t>
            </a:r>
          </a:p>
          <a:p>
            <a:pPr algn="ctr">
              <a:buNone/>
            </a:pPr>
            <a:r>
              <a:rPr lang="en-US" sz="1500" dirty="0" smtClean="0">
                <a:solidFill>
                  <a:schemeClr val="bg1"/>
                </a:solidFill>
                <a:latin typeface="Tahoma" pitchFamily="34" charset="0"/>
                <a:ea typeface="Tahoma" pitchFamily="34" charset="0"/>
                <a:cs typeface="Tahoma" pitchFamily="34" charset="0"/>
              </a:rPr>
              <a:t>  </a:t>
            </a:r>
          </a:p>
          <a:p>
            <a:pPr algn="ctr">
              <a:buNone/>
            </a:pPr>
            <a:r>
              <a:rPr lang="en-US" sz="4200" dirty="0" smtClean="0">
                <a:solidFill>
                  <a:schemeClr val="bg1"/>
                </a:solidFill>
                <a:latin typeface="Tahoma" pitchFamily="34" charset="0"/>
                <a:ea typeface="Tahoma" pitchFamily="34" charset="0"/>
                <a:cs typeface="Tahoma" pitchFamily="34" charset="0"/>
              </a:rPr>
              <a:t>You are separated from God spiritually when you sin so that He doesn’t hear your prayers (Isa. 59:2; Rom. 6:23). </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1164</TotalTime>
  <Words>1072</Words>
  <Application>Microsoft Office PowerPoint</Application>
  <PresentationFormat>Custom</PresentationFormat>
  <Paragraphs>81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Hymns for Worship at Woodmont</vt:lpstr>
      <vt:lpstr>A Time to be Born and Die (Ecclesiastes 3:2)</vt:lpstr>
      <vt:lpstr>Introduction</vt:lpstr>
      <vt:lpstr>Life under the Sun has a Start &amp; an End</vt:lpstr>
      <vt:lpstr>Why is it Better to go to a Funeral than a Feast?</vt:lpstr>
      <vt:lpstr>Have You ever Wished that you had not Lived? </vt:lpstr>
      <vt:lpstr>Why does God allow the Innocent/ Righteous to Suffer Death?</vt:lpstr>
      <vt:lpstr>Why does Mankind have to Die?</vt:lpstr>
      <vt:lpstr>Christ Rose from the Dead- Giving Man Hope</vt:lpstr>
      <vt:lpstr>Choose to be Born Again of Water &amp; the Spirit</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to be Born and Die (Ecclesiastes 3:2)</dc:title>
  <dc:creator>Steven Lawrence Locklair</dc:creator>
  <cp:lastModifiedBy>Steven Lawrence Locklair</cp:lastModifiedBy>
  <cp:revision>16</cp:revision>
  <dcterms:created xsi:type="dcterms:W3CDTF">2015-03-28T21:44:26Z</dcterms:created>
  <dcterms:modified xsi:type="dcterms:W3CDTF">2015-03-29T17:08:40Z</dcterms:modified>
</cp:coreProperties>
</file>