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62" r:id="rId3"/>
    <p:sldId id="271" r:id="rId4"/>
    <p:sldId id="270" r:id="rId5"/>
    <p:sldId id="269" r:id="rId6"/>
    <p:sldId id="273" r:id="rId7"/>
    <p:sldId id="267" r:id="rId8"/>
    <p:sldId id="268" r:id="rId9"/>
    <p:sldId id="266" r:id="rId10"/>
    <p:sldId id="275" r:id="rId11"/>
    <p:sldId id="276" r:id="rId12"/>
    <p:sldId id="274" r:id="rId13"/>
    <p:sldId id="261" r:id="rId14"/>
    <p:sldId id="263" r:id="rId15"/>
    <p:sldId id="264" r:id="rId16"/>
    <p:sldId id="265" r:id="rId17"/>
    <p:sldId id="277" r:id="rId18"/>
    <p:sldId id="278" r:id="rId19"/>
    <p:sldId id="279" r:id="rId20"/>
    <p:sldId id="280" r:id="rId21"/>
    <p:sldId id="281" r:id="rId22"/>
    <p:sldId id="283" r:id="rId23"/>
    <p:sldId id="284" r:id="rId24"/>
    <p:sldId id="286" r:id="rId25"/>
    <p:sldId id="285" r:id="rId26"/>
    <p:sldId id="288" r:id="rId27"/>
    <p:sldId id="287" r:id="rId28"/>
    <p:sldId id="289" r:id="rId29"/>
    <p:sldId id="290" r:id="rId30"/>
    <p:sldId id="291"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64" d="100"/>
          <a:sy n="64"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0B215-132C-444E-881B-153750A0F3BB}" type="datetimeFigureOut">
              <a:rPr lang="en-US" smtClean="0"/>
              <a:t>3/14/2015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18E8B-D50E-45DE-878C-BFC0DBAED975}" type="slidenum">
              <a:rPr lang="en-US" smtClean="0"/>
              <a:t>‹#›</a:t>
            </a:fld>
            <a:endParaRPr lang="en-US"/>
          </a:p>
        </p:txBody>
      </p:sp>
    </p:spTree>
    <p:extLst>
      <p:ext uri="{BB962C8B-B14F-4D97-AF65-F5344CB8AC3E}">
        <p14:creationId xmlns:p14="http://schemas.microsoft.com/office/powerpoint/2010/main" val="31314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a:t>
            </a:r>
            <a:r>
              <a:rPr lang="en-US" baseline="0" dirty="0" smtClean="0"/>
              <a:t> preachers at </a:t>
            </a:r>
            <a:r>
              <a:rPr lang="en-US" baseline="0" dirty="0" err="1" smtClean="0"/>
              <a:t>Jadcherla</a:t>
            </a:r>
            <a:r>
              <a:rPr lang="en-US" baseline="0" dirty="0" smtClean="0"/>
              <a:t> where Deena </a:t>
            </a:r>
            <a:r>
              <a:rPr lang="en-US" baseline="0" dirty="0" err="1" smtClean="0"/>
              <a:t>Dayal</a:t>
            </a:r>
            <a:r>
              <a:rPr lang="en-US" baseline="0" dirty="0" smtClean="0"/>
              <a:t>,(in red) is the local preacher and one of the elders</a:t>
            </a:r>
            <a:endParaRPr lang="en-US" dirty="0"/>
          </a:p>
        </p:txBody>
      </p:sp>
      <p:sp>
        <p:nvSpPr>
          <p:cNvPr id="4" name="Slide Number Placeholder 3"/>
          <p:cNvSpPr>
            <a:spLocks noGrp="1"/>
          </p:cNvSpPr>
          <p:nvPr>
            <p:ph type="sldNum" sz="quarter" idx="10"/>
          </p:nvPr>
        </p:nvSpPr>
        <p:spPr/>
        <p:txBody>
          <a:bodyPr/>
          <a:lstStyle/>
          <a:p>
            <a:fld id="{F5B18E8B-D50E-45DE-878C-BFC0DBAED975}" type="slidenum">
              <a:rPr lang="en-US" smtClean="0"/>
              <a:t>3</a:t>
            </a:fld>
            <a:endParaRPr lang="en-US"/>
          </a:p>
        </p:txBody>
      </p:sp>
    </p:spTree>
    <p:extLst>
      <p:ext uri="{BB962C8B-B14F-4D97-AF65-F5344CB8AC3E}">
        <p14:creationId xmlns:p14="http://schemas.microsoft.com/office/powerpoint/2010/main" val="185546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 going in at </a:t>
            </a:r>
            <a:r>
              <a:rPr lang="en-US" dirty="0" err="1" smtClean="0"/>
              <a:t>Jadcherla</a:t>
            </a:r>
            <a:r>
              <a:rPr lang="en-US" dirty="0" smtClean="0"/>
              <a:t>, taking off shoes &amp; photo of me inside during teaching session</a:t>
            </a:r>
          </a:p>
          <a:p>
            <a:endParaRPr lang="en-US" dirty="0"/>
          </a:p>
        </p:txBody>
      </p:sp>
      <p:sp>
        <p:nvSpPr>
          <p:cNvPr id="4" name="Slide Number Placeholder 3"/>
          <p:cNvSpPr>
            <a:spLocks noGrp="1"/>
          </p:cNvSpPr>
          <p:nvPr>
            <p:ph type="sldNum" sz="quarter" idx="10"/>
          </p:nvPr>
        </p:nvSpPr>
        <p:spPr/>
        <p:txBody>
          <a:bodyPr/>
          <a:lstStyle/>
          <a:p>
            <a:fld id="{F5B18E8B-D50E-45DE-878C-BFC0DBAED975}" type="slidenum">
              <a:rPr lang="en-US" smtClean="0"/>
              <a:t>4</a:t>
            </a:fld>
            <a:endParaRPr lang="en-US"/>
          </a:p>
        </p:txBody>
      </p:sp>
    </p:spTree>
    <p:extLst>
      <p:ext uri="{BB962C8B-B14F-4D97-AF65-F5344CB8AC3E}">
        <p14:creationId xmlns:p14="http://schemas.microsoft.com/office/powerpoint/2010/main" val="114240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476C3F-D193-4D12-8A19-DA5C30183D62}" type="datetimeFigureOut">
              <a:rPr lang="en-US" smtClean="0"/>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57544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476C3F-D193-4D12-8A19-DA5C30183D62}" type="datetimeFigureOut">
              <a:rPr lang="en-US" smtClean="0"/>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186670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476C3F-D193-4D12-8A19-DA5C30183D62}" type="datetimeFigureOut">
              <a:rPr lang="en-US" smtClean="0"/>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367120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476C3F-D193-4D12-8A19-DA5C30183D62}" type="datetimeFigureOut">
              <a:rPr lang="en-US" smtClean="0"/>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74539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476C3F-D193-4D12-8A19-DA5C30183D62}" type="datetimeFigureOut">
              <a:rPr lang="en-US" smtClean="0"/>
              <a:t>3/14/2015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1739258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476C3F-D193-4D12-8A19-DA5C30183D62}" type="datetimeFigureOut">
              <a:rPr lang="en-US" smtClean="0"/>
              <a:t>3/14/2015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217860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476C3F-D193-4D12-8A19-DA5C30183D62}" type="datetimeFigureOut">
              <a:rPr lang="en-US" smtClean="0"/>
              <a:t>3/14/2015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2221553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476C3F-D193-4D12-8A19-DA5C30183D62}" type="datetimeFigureOut">
              <a:rPr lang="en-US" smtClean="0"/>
              <a:t>3/14/2015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272769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76C3F-D193-4D12-8A19-DA5C30183D62}" type="datetimeFigureOut">
              <a:rPr lang="en-US" smtClean="0"/>
              <a:t>3/14/2015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37751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76C3F-D193-4D12-8A19-DA5C30183D62}" type="datetimeFigureOut">
              <a:rPr lang="en-US" smtClean="0"/>
              <a:t>3/14/2015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148707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76C3F-D193-4D12-8A19-DA5C30183D62}" type="datetimeFigureOut">
              <a:rPr lang="en-US" smtClean="0"/>
              <a:t>3/14/2015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81AAF-3420-4A30-A8BB-D00F57C5425D}" type="slidenum">
              <a:rPr lang="en-US" smtClean="0"/>
              <a:t>‹#›</a:t>
            </a:fld>
            <a:endParaRPr lang="en-US"/>
          </a:p>
        </p:txBody>
      </p:sp>
    </p:spTree>
    <p:extLst>
      <p:ext uri="{BB962C8B-B14F-4D97-AF65-F5344CB8AC3E}">
        <p14:creationId xmlns:p14="http://schemas.microsoft.com/office/powerpoint/2010/main" val="330848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76C3F-D193-4D12-8A19-DA5C30183D62}" type="datetimeFigureOut">
              <a:rPr lang="en-US" smtClean="0"/>
              <a:t>3/14/2015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81AAF-3420-4A30-A8BB-D00F57C5425D}" type="slidenum">
              <a:rPr lang="en-US" smtClean="0"/>
              <a:t>‹#›</a:t>
            </a:fld>
            <a:endParaRPr lang="en-US"/>
          </a:p>
        </p:txBody>
      </p:sp>
    </p:spTree>
    <p:extLst>
      <p:ext uri="{BB962C8B-B14F-4D97-AF65-F5344CB8AC3E}">
        <p14:creationId xmlns:p14="http://schemas.microsoft.com/office/powerpoint/2010/main" val="27576909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06769"/>
            <a:ext cx="9144000" cy="2689982"/>
          </a:xfrm>
        </p:spPr>
        <p:txBody>
          <a:bodyPr/>
          <a:lstStyle/>
          <a:p>
            <a:r>
              <a:rPr lang="en-US" dirty="0" smtClean="0">
                <a:latin typeface="Algerian" panose="04020705040A02060702" pitchFamily="82" charset="0"/>
              </a:rPr>
              <a:t>India Trip 2015</a:t>
            </a:r>
            <a:endParaRPr lang="en-US" dirty="0">
              <a:latin typeface="Algerian" panose="04020705040A02060702" pitchFamily="8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0827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Ladies who fed us &amp; We preached at remote country church w/125 in attendance</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8742" y="1812599"/>
            <a:ext cx="5907258" cy="4430444"/>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84741" y="1812599"/>
            <a:ext cx="5907259" cy="4430444"/>
          </a:xfrm>
        </p:spPr>
      </p:pic>
    </p:spTree>
    <p:extLst>
      <p:ext uri="{BB962C8B-B14F-4D97-AF65-F5344CB8AC3E}">
        <p14:creationId xmlns:p14="http://schemas.microsoft.com/office/powerpoint/2010/main" val="1131409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Preacher &amp; wife at </a:t>
            </a:r>
            <a:r>
              <a:rPr lang="en-US" dirty="0" err="1" smtClean="0"/>
              <a:t>Kothakota</a:t>
            </a:r>
            <a:r>
              <a:rPr lang="en-US" dirty="0" smtClean="0"/>
              <a:t> and food she provided for us at lunch for 5 days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132" y="2149820"/>
            <a:ext cx="5918868" cy="443915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3132" y="2149819"/>
            <a:ext cx="5918868" cy="4439151"/>
          </a:xfrm>
        </p:spPr>
      </p:pic>
    </p:spTree>
    <p:extLst>
      <p:ext uri="{BB962C8B-B14F-4D97-AF65-F5344CB8AC3E}">
        <p14:creationId xmlns:p14="http://schemas.microsoft.com/office/powerpoint/2010/main" val="687909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Kothakota</a:t>
            </a:r>
            <a:r>
              <a:rPr lang="en-US" dirty="0" smtClean="0"/>
              <a:t> and the wild pigs…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6609" y="1524501"/>
            <a:ext cx="5893191" cy="44198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199" y="1524501"/>
            <a:ext cx="5893191" cy="4419893"/>
          </a:xfrm>
        </p:spPr>
      </p:pic>
    </p:spTree>
    <p:extLst>
      <p:ext uri="{BB962C8B-B14F-4D97-AF65-F5344CB8AC3E}">
        <p14:creationId xmlns:p14="http://schemas.microsoft.com/office/powerpoint/2010/main" val="2558990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 in </a:t>
            </a:r>
            <a:r>
              <a:rPr lang="en-US" dirty="0" err="1" smtClean="0"/>
              <a:t>Kothakota</a:t>
            </a:r>
            <a:r>
              <a:rPr lang="en-US" dirty="0" smtClean="0"/>
              <a:t> – hotel in </a:t>
            </a:r>
            <a:r>
              <a:rPr lang="en-US" dirty="0" err="1" smtClean="0"/>
              <a:t>Wanaparthy</a:t>
            </a:r>
            <a:r>
              <a:rPr lang="en-US" dirty="0" smtClean="0"/>
              <a:t> with my bucket of hot water, 6:30AM</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9508" y="1690688"/>
            <a:ext cx="4070411" cy="500202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33181" y="1690688"/>
            <a:ext cx="6594903" cy="4946178"/>
          </a:xfrm>
        </p:spPr>
      </p:pic>
    </p:spTree>
    <p:extLst>
      <p:ext uri="{BB962C8B-B14F-4D97-AF65-F5344CB8AC3E}">
        <p14:creationId xmlns:p14="http://schemas.microsoft.com/office/powerpoint/2010/main" val="3454696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Breakfast, My 2 “cups” of coffee and </a:t>
            </a:r>
            <a:r>
              <a:rPr lang="en-US" dirty="0" err="1" smtClean="0"/>
              <a:t>dosa</a:t>
            </a:r>
            <a:r>
              <a:rPr lang="en-US" dirty="0" smtClean="0"/>
              <a:t> masala with peanut/chickpea chutney and 2 </a:t>
            </a:r>
            <a:r>
              <a:rPr lang="en-US" dirty="0" err="1" smtClean="0"/>
              <a:t>vodas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845173"/>
            <a:ext cx="5919757" cy="443863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1845172"/>
            <a:ext cx="5919757" cy="4438631"/>
          </a:xfrm>
        </p:spPr>
      </p:pic>
    </p:spTree>
    <p:extLst>
      <p:ext uri="{BB962C8B-B14F-4D97-AF65-F5344CB8AC3E}">
        <p14:creationId xmlns:p14="http://schemas.microsoft.com/office/powerpoint/2010/main" val="111419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Dosa</a:t>
            </a:r>
            <a:r>
              <a:rPr lang="en-US" dirty="0" smtClean="0"/>
              <a:t> masala, </a:t>
            </a:r>
            <a:r>
              <a:rPr lang="en-US" dirty="0" err="1" smtClean="0"/>
              <a:t>vodas</a:t>
            </a:r>
            <a:r>
              <a:rPr lang="en-US" dirty="0" smtClean="0"/>
              <a:t> and chutney opened up</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5786" y="1690688"/>
            <a:ext cx="3610479" cy="2707859"/>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096717" y="3577978"/>
            <a:ext cx="4158522" cy="311889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5308" y="1563501"/>
            <a:ext cx="4540906" cy="3405680"/>
          </a:xfrm>
          <a:prstGeom prst="rect">
            <a:avLst/>
          </a:prstGeom>
        </p:spPr>
      </p:pic>
    </p:spTree>
    <p:extLst>
      <p:ext uri="{BB962C8B-B14F-4D97-AF65-F5344CB8AC3E}">
        <p14:creationId xmlns:p14="http://schemas.microsoft.com/office/powerpoint/2010/main" val="542003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4 baptisms in creek &amp; class manuals given away with bibles at </a:t>
            </a:r>
            <a:r>
              <a:rPr lang="en-US" dirty="0" err="1" smtClean="0"/>
              <a:t>Kothakota</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348" y="2124453"/>
            <a:ext cx="6012652" cy="4509489"/>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9348" y="2124452"/>
            <a:ext cx="6012652" cy="4509489"/>
          </a:xfrm>
        </p:spPr>
      </p:pic>
    </p:spTree>
    <p:extLst>
      <p:ext uri="{BB962C8B-B14F-4D97-AF65-F5344CB8AC3E}">
        <p14:creationId xmlns:p14="http://schemas.microsoft.com/office/powerpoint/2010/main" val="3975255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Worship in Vijayawada – Guntur District with Joe’s wife Debbie Price</a:t>
            </a:r>
            <a:endParaRPr lang="en-US"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6610" y="1690688"/>
            <a:ext cx="5893191" cy="44198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199" y="1690688"/>
            <a:ext cx="5893191" cy="4419893"/>
          </a:xfrm>
        </p:spPr>
      </p:pic>
    </p:spTree>
    <p:extLst>
      <p:ext uri="{BB962C8B-B14F-4D97-AF65-F5344CB8AC3E}">
        <p14:creationId xmlns:p14="http://schemas.microsoft.com/office/powerpoint/2010/main" val="628886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Dinner at </a:t>
            </a:r>
            <a:r>
              <a:rPr lang="en-US" dirty="0" err="1" smtClean="0"/>
              <a:t>Yesoratnam’s</a:t>
            </a:r>
            <a:r>
              <a:rPr lang="en-US" dirty="0" smtClean="0"/>
              <a:t> Home in Guntur and naming his granddaughter </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6610" y="1809314"/>
            <a:ext cx="5893191" cy="44198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1809314"/>
            <a:ext cx="5893191" cy="4419893"/>
          </a:xfrm>
        </p:spPr>
      </p:pic>
    </p:spTree>
    <p:extLst>
      <p:ext uri="{BB962C8B-B14F-4D97-AF65-F5344CB8AC3E}">
        <p14:creationId xmlns:p14="http://schemas.microsoft.com/office/powerpoint/2010/main" val="3111192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Meetings and Classes at </a:t>
            </a:r>
            <a:r>
              <a:rPr lang="en-US" b="1" dirty="0" err="1" smtClean="0"/>
              <a:t>Madala</a:t>
            </a:r>
            <a:r>
              <a:rPr lang="en-US" b="1" dirty="0" smtClean="0"/>
              <a:t> Village</a:t>
            </a:r>
            <a:endParaRPr lang="en-US"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148" y="1434905"/>
            <a:ext cx="6012652" cy="450948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434905"/>
            <a:ext cx="6012652" cy="4509489"/>
          </a:xfrm>
        </p:spPr>
      </p:pic>
    </p:spTree>
    <p:extLst>
      <p:ext uri="{BB962C8B-B14F-4D97-AF65-F5344CB8AC3E}">
        <p14:creationId xmlns:p14="http://schemas.microsoft.com/office/powerpoint/2010/main" val="129263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55380"/>
          </a:xfrm>
        </p:spPr>
        <p:txBody>
          <a:bodyPr>
            <a:normAutofit fontScale="90000"/>
          </a:bodyPr>
          <a:lstStyle/>
          <a:p>
            <a:endParaRPr lang="en-US" dirty="0"/>
          </a:p>
        </p:txBody>
      </p:sp>
      <p:sp>
        <p:nvSpPr>
          <p:cNvPr id="3" name="Content Placeholder 2"/>
          <p:cNvSpPr>
            <a:spLocks noGrp="1"/>
          </p:cNvSpPr>
          <p:nvPr>
            <p:ph idx="1"/>
          </p:nvPr>
        </p:nvSpPr>
        <p:spPr>
          <a:xfrm>
            <a:off x="838200" y="154745"/>
            <a:ext cx="10515600" cy="6330461"/>
          </a:xfrm>
        </p:spPr>
        <p:txBody>
          <a:bodyPr>
            <a:noAutofit/>
          </a:bodyPr>
          <a:lstStyle/>
          <a:p>
            <a:pPr marL="514350" indent="-514350">
              <a:buAutoNum type="arabicPeriod"/>
            </a:pPr>
            <a:r>
              <a:rPr lang="en-US" sz="3200" b="1" dirty="0" smtClean="0"/>
              <a:t>Land in Hyderabad </a:t>
            </a:r>
            <a:r>
              <a:rPr lang="en-US" sz="3200" b="1" dirty="0" smtClean="0"/>
              <a:t>and </a:t>
            </a:r>
            <a:r>
              <a:rPr lang="en-US" sz="3200" b="1" dirty="0" smtClean="0"/>
              <a:t>drive to </a:t>
            </a:r>
            <a:r>
              <a:rPr lang="en-US" sz="3200" b="1" dirty="0" err="1" smtClean="0"/>
              <a:t>Mahabubnagar</a:t>
            </a:r>
            <a:r>
              <a:rPr lang="en-US" sz="3200" b="1" dirty="0" smtClean="0"/>
              <a:t> District</a:t>
            </a:r>
          </a:p>
          <a:p>
            <a:pPr marL="514350" indent="-514350">
              <a:buAutoNum type="arabicPeriod"/>
            </a:pPr>
            <a:r>
              <a:rPr lang="en-US" sz="3200" b="1" dirty="0" smtClean="0"/>
              <a:t>One week of classes in </a:t>
            </a:r>
            <a:r>
              <a:rPr lang="en-US" sz="3200" b="1" dirty="0" err="1" smtClean="0"/>
              <a:t>Jadcherla</a:t>
            </a:r>
            <a:r>
              <a:rPr lang="en-US" sz="3200" b="1" dirty="0" smtClean="0"/>
              <a:t> with faithful preachers</a:t>
            </a:r>
          </a:p>
          <a:p>
            <a:pPr marL="514350" indent="-514350">
              <a:buAutoNum type="arabicPeriod"/>
            </a:pPr>
            <a:r>
              <a:rPr lang="en-US" sz="3200" b="1" dirty="0" smtClean="0"/>
              <a:t>One week of classes in </a:t>
            </a:r>
            <a:r>
              <a:rPr lang="en-US" sz="3200" b="1" dirty="0" err="1" smtClean="0"/>
              <a:t>Kothakota</a:t>
            </a:r>
            <a:r>
              <a:rPr lang="en-US" sz="3200" b="1" dirty="0" smtClean="0"/>
              <a:t> with liberal preachers</a:t>
            </a:r>
          </a:p>
          <a:p>
            <a:pPr marL="514350" indent="-514350">
              <a:buAutoNum type="arabicPeriod"/>
            </a:pPr>
            <a:r>
              <a:rPr lang="en-US" sz="3200" b="1" dirty="0" smtClean="0"/>
              <a:t>Go back to Hyderabad and fly to Vijayawada in Guntur District</a:t>
            </a:r>
          </a:p>
          <a:p>
            <a:pPr marL="514350" indent="-514350">
              <a:buAutoNum type="arabicPeriod"/>
            </a:pPr>
            <a:r>
              <a:rPr lang="en-US" sz="3200" b="1" dirty="0" smtClean="0"/>
              <a:t>Five days of classes and preacher meetings</a:t>
            </a:r>
          </a:p>
          <a:p>
            <a:pPr marL="514350" indent="-514350">
              <a:buAutoNum type="arabicPeriod"/>
            </a:pPr>
            <a:r>
              <a:rPr lang="en-US" sz="3200" b="1" dirty="0" smtClean="0"/>
              <a:t>Fly back to Hyderabad &amp; fly north to Delhi connecting to </a:t>
            </a:r>
            <a:r>
              <a:rPr lang="en-US" sz="3200" b="1" dirty="0" err="1" smtClean="0"/>
              <a:t>Bagdogra</a:t>
            </a:r>
            <a:r>
              <a:rPr lang="en-US" sz="3200" b="1" dirty="0" smtClean="0"/>
              <a:t>, drive 3 hours to </a:t>
            </a:r>
            <a:r>
              <a:rPr lang="en-US" sz="3200" b="1" dirty="0" err="1" smtClean="0"/>
              <a:t>Purnea</a:t>
            </a:r>
            <a:r>
              <a:rPr lang="en-US" sz="3200" b="1" dirty="0" smtClean="0"/>
              <a:t> 50 miles south of Nepal, 2 days of classes</a:t>
            </a:r>
          </a:p>
          <a:p>
            <a:pPr marL="514350" indent="-514350">
              <a:buAutoNum type="arabicPeriod"/>
            </a:pPr>
            <a:r>
              <a:rPr lang="en-US" sz="3200" b="1" dirty="0" smtClean="0"/>
              <a:t>Repeat that route back to Hyderabad (16 </a:t>
            </a:r>
            <a:r>
              <a:rPr lang="en-US" sz="3200" b="1" dirty="0" err="1" smtClean="0"/>
              <a:t>hr</a:t>
            </a:r>
            <a:r>
              <a:rPr lang="en-US" sz="3200" b="1" dirty="0" smtClean="0"/>
              <a:t> trip) and work there on trip prep for 2016 and finish work on India support matters </a:t>
            </a:r>
            <a:endParaRPr lang="en-US" sz="3200" b="1" dirty="0"/>
          </a:p>
        </p:txBody>
      </p:sp>
    </p:spTree>
    <p:extLst>
      <p:ext uri="{BB962C8B-B14F-4D97-AF65-F5344CB8AC3E}">
        <p14:creationId xmlns:p14="http://schemas.microsoft.com/office/powerpoint/2010/main" val="2775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Lenin </a:t>
            </a:r>
            <a:r>
              <a:rPr lang="en-US" dirty="0" err="1" smtClean="0"/>
              <a:t>Babu</a:t>
            </a:r>
            <a:r>
              <a:rPr lang="en-US" dirty="0" smtClean="0"/>
              <a:t> baptized two men from </a:t>
            </a:r>
            <a:r>
              <a:rPr lang="en-US" dirty="0" err="1" smtClean="0"/>
              <a:t>Madala</a:t>
            </a:r>
            <a:r>
              <a:rPr lang="en-US" dirty="0" smtClean="0"/>
              <a:t> Village in concrete irrigation ditch</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0861" y="1822804"/>
            <a:ext cx="5975139" cy="448135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6861" y="1822804"/>
            <a:ext cx="5975139" cy="4481354"/>
          </a:xfrm>
        </p:spPr>
      </p:pic>
    </p:spTree>
    <p:extLst>
      <p:ext uri="{BB962C8B-B14F-4D97-AF65-F5344CB8AC3E}">
        <p14:creationId xmlns:p14="http://schemas.microsoft.com/office/powerpoint/2010/main" val="932180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Children of </a:t>
            </a:r>
            <a:r>
              <a:rPr lang="en-US" dirty="0" err="1" smtClean="0"/>
              <a:t>Madala</a:t>
            </a:r>
            <a:r>
              <a:rPr lang="en-US" dirty="0" smtClean="0"/>
              <a:t> and me preaching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132" y="2104849"/>
            <a:ext cx="5918868" cy="443915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3132" y="2104849"/>
            <a:ext cx="5918868" cy="4439151"/>
          </a:xfrm>
        </p:spPr>
      </p:pic>
    </p:spTree>
    <p:extLst>
      <p:ext uri="{BB962C8B-B14F-4D97-AF65-F5344CB8AC3E}">
        <p14:creationId xmlns:p14="http://schemas.microsoft.com/office/powerpoint/2010/main" val="3268324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 meeting house &amp; Joe sitting with Lenin in the home of a member for tea break</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456" y="1881843"/>
            <a:ext cx="5956381" cy="446728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92837" y="1808818"/>
            <a:ext cx="6135743" cy="4540311"/>
          </a:xfrm>
        </p:spPr>
      </p:pic>
    </p:spTree>
    <p:extLst>
      <p:ext uri="{BB962C8B-B14F-4D97-AF65-F5344CB8AC3E}">
        <p14:creationId xmlns:p14="http://schemas.microsoft.com/office/powerpoint/2010/main" val="2995539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Confessions of faith to be baptized in creek</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419" y="1477108"/>
            <a:ext cx="5956381" cy="446728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199" y="1477108"/>
            <a:ext cx="5956381" cy="4467286"/>
          </a:xfrm>
        </p:spPr>
      </p:pic>
    </p:spTree>
    <p:extLst>
      <p:ext uri="{BB962C8B-B14F-4D97-AF65-F5344CB8AC3E}">
        <p14:creationId xmlns:p14="http://schemas.microsoft.com/office/powerpoint/2010/main" val="1034741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175" y="1491175"/>
            <a:ext cx="5937625" cy="445321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199" y="1491175"/>
            <a:ext cx="5937625" cy="4453219"/>
          </a:xfrm>
        </p:spPr>
      </p:pic>
    </p:spTree>
    <p:extLst>
      <p:ext uri="{BB962C8B-B14F-4D97-AF65-F5344CB8AC3E}">
        <p14:creationId xmlns:p14="http://schemas.microsoft.com/office/powerpoint/2010/main" val="1178262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 with David Kumar &amp; Farewell dinner from </a:t>
            </a:r>
            <a:r>
              <a:rPr lang="en-US" dirty="0" err="1" smtClean="0"/>
              <a:t>Rayudu’s</a:t>
            </a:r>
            <a:r>
              <a:rPr lang="en-US" dirty="0" smtClean="0"/>
              <a:t> home in </a:t>
            </a:r>
            <a:r>
              <a:rPr lang="en-US" dirty="0" err="1" smtClean="0"/>
              <a:t>Madala</a:t>
            </a:r>
            <a:r>
              <a:rPr lang="en-US" dirty="0" smtClean="0"/>
              <a:t> Village</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5889" y="2058957"/>
            <a:ext cx="5900111" cy="4425083"/>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91889" y="2058956"/>
            <a:ext cx="5900111" cy="4425083"/>
          </a:xfrm>
        </p:spPr>
      </p:pic>
    </p:spTree>
    <p:extLst>
      <p:ext uri="{BB962C8B-B14F-4D97-AF65-F5344CB8AC3E}">
        <p14:creationId xmlns:p14="http://schemas.microsoft.com/office/powerpoint/2010/main" val="665569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Siri and </a:t>
            </a:r>
            <a:r>
              <a:rPr lang="en-US" dirty="0" err="1" smtClean="0"/>
              <a:t>Vynella</a:t>
            </a:r>
            <a:r>
              <a:rPr lang="en-US" dirty="0" smtClean="0"/>
              <a:t> hamming it up with </a:t>
            </a:r>
            <a:r>
              <a:rPr lang="en-US" dirty="0" err="1" smtClean="0"/>
              <a:t>Snoopys</a:t>
            </a:r>
            <a:r>
              <a:rPr lang="en-US" dirty="0" smtClean="0"/>
              <a:t> my wife sent them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8346" y="1746520"/>
            <a:ext cx="6815307" cy="5111480"/>
          </a:xfrm>
        </p:spPr>
      </p:pic>
    </p:spTree>
    <p:extLst>
      <p:ext uri="{BB962C8B-B14F-4D97-AF65-F5344CB8AC3E}">
        <p14:creationId xmlns:p14="http://schemas.microsoft.com/office/powerpoint/2010/main" val="4087077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Last place to go: Classes up north – </a:t>
            </a:r>
            <a:r>
              <a:rPr lang="en-US" b="1" dirty="0" err="1" smtClean="0"/>
              <a:t>Purnea</a:t>
            </a:r>
            <a:r>
              <a:rPr lang="en-US" b="1" dirty="0" smtClean="0"/>
              <a:t>, vast fields of tea bushes &amp; Lord’s Day worship</a:t>
            </a:r>
            <a:endParaRPr lang="en-US"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774" y="2325091"/>
            <a:ext cx="5865055" cy="439879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2325090"/>
            <a:ext cx="5865055" cy="4398791"/>
          </a:xfrm>
        </p:spPr>
      </p:pic>
    </p:spTree>
    <p:extLst>
      <p:ext uri="{BB962C8B-B14F-4D97-AF65-F5344CB8AC3E}">
        <p14:creationId xmlns:p14="http://schemas.microsoft.com/office/powerpoint/2010/main" val="3412806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 standing in door of meeting house at </a:t>
            </a:r>
            <a:r>
              <a:rPr lang="en-US" dirty="0" err="1" smtClean="0"/>
              <a:t>Purnea</a:t>
            </a:r>
            <a:r>
              <a:rPr lang="en-US" dirty="0" smtClean="0"/>
              <a:t> – area where 7 orphan boys sleep</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5889" y="1950106"/>
            <a:ext cx="5900111" cy="459389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1950106"/>
            <a:ext cx="5806327" cy="4593896"/>
          </a:xfrm>
        </p:spPr>
      </p:pic>
    </p:spTree>
    <p:extLst>
      <p:ext uri="{BB962C8B-B14F-4D97-AF65-F5344CB8AC3E}">
        <p14:creationId xmlns:p14="http://schemas.microsoft.com/office/powerpoint/2010/main" val="3036570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Water pump and family compound of preacher and others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2050424"/>
            <a:ext cx="6031409" cy="452355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0591" y="2050423"/>
            <a:ext cx="6031409" cy="4523557"/>
          </a:xfrm>
        </p:spPr>
      </p:pic>
    </p:spTree>
    <p:extLst>
      <p:ext uri="{BB962C8B-B14F-4D97-AF65-F5344CB8AC3E}">
        <p14:creationId xmlns:p14="http://schemas.microsoft.com/office/powerpoint/2010/main" val="4134968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Group of preachers met at </a:t>
            </a:r>
            <a:r>
              <a:rPr lang="en-US" b="1" dirty="0" err="1" smtClean="0"/>
              <a:t>Jadcherla</a:t>
            </a:r>
            <a:r>
              <a:rPr lang="en-US" b="1" dirty="0" smtClean="0"/>
              <a:t> meeting house where Deena </a:t>
            </a:r>
            <a:r>
              <a:rPr lang="en-US" b="1" dirty="0" err="1" smtClean="0"/>
              <a:t>Dayal</a:t>
            </a:r>
            <a:r>
              <a:rPr lang="en-US" b="1" dirty="0" smtClean="0"/>
              <a:t> preaches (in red) </a:t>
            </a:r>
            <a:endParaRPr lang="en-US"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8652" y="1690688"/>
            <a:ext cx="6794695" cy="5096022"/>
          </a:xfrm>
        </p:spPr>
      </p:pic>
    </p:spTree>
    <p:extLst>
      <p:ext uri="{BB962C8B-B14F-4D97-AF65-F5344CB8AC3E}">
        <p14:creationId xmlns:p14="http://schemas.microsoft.com/office/powerpoint/2010/main" val="3706133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Classes at </a:t>
            </a:r>
            <a:r>
              <a:rPr lang="en-US" dirty="0" err="1" smtClean="0"/>
              <a:t>Purnea</a:t>
            </a:r>
            <a:r>
              <a:rPr lang="en-US" dirty="0" smtClean="0"/>
              <a:t> and farewell supper in home of </a:t>
            </a:r>
            <a:r>
              <a:rPr lang="en-US" dirty="0" err="1" smtClean="0"/>
              <a:t>Molti</a:t>
            </a:r>
            <a:r>
              <a:rPr lang="en-US" dirty="0" smtClean="0"/>
              <a:t> </a:t>
            </a:r>
            <a:r>
              <a:rPr lang="en-US" dirty="0" err="1" smtClean="0"/>
              <a:t>Lal</a:t>
            </a:r>
            <a:r>
              <a:rPr lang="en-US" dirty="0"/>
              <a:t> </a:t>
            </a:r>
            <a:r>
              <a:rPr lang="en-US" dirty="0" smtClean="0"/>
              <a:t>and family</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0" y="2116842"/>
            <a:ext cx="5975139" cy="448135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20861" y="2116842"/>
            <a:ext cx="5975139" cy="4481354"/>
          </a:xfrm>
        </p:spPr>
      </p:pic>
    </p:spTree>
    <p:extLst>
      <p:ext uri="{BB962C8B-B14F-4D97-AF65-F5344CB8AC3E}">
        <p14:creationId xmlns:p14="http://schemas.microsoft.com/office/powerpoint/2010/main" val="1393073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478302"/>
            <a:ext cx="10515600" cy="5698661"/>
          </a:xfrm>
        </p:spPr>
        <p:txBody>
          <a:bodyPr>
            <a:normAutofit/>
          </a:bodyPr>
          <a:lstStyle/>
          <a:p>
            <a:pPr marL="0" indent="0">
              <a:buNone/>
            </a:pPr>
            <a:r>
              <a:rPr lang="en-US" sz="3200" b="1" dirty="0" smtClean="0"/>
              <a:t>We returned to Hyderabad one more time and ended up staying there for three full days. With three of the brethren working with us we got everything ready for our 2016 trip, which is not our normal practice; usually done after we return home. Next trip all our material will be translated into Hindi and Telugu so the students will have this as a resource. </a:t>
            </a:r>
          </a:p>
          <a:p>
            <a:pPr marL="0" indent="0">
              <a:buNone/>
            </a:pPr>
            <a:r>
              <a:rPr lang="en-US" sz="3200" b="1" dirty="0" smtClean="0"/>
              <a:t>--The work in India is expanding and maturing. Total of 13 baptisms happened before we returned home – 100 or so men received training and we preached in about a dozen different congregations.</a:t>
            </a:r>
            <a:endParaRPr lang="en-US" sz="3200" b="1" dirty="0"/>
          </a:p>
        </p:txBody>
      </p:sp>
    </p:spTree>
    <p:extLst>
      <p:ext uri="{BB962C8B-B14F-4D97-AF65-F5344CB8AC3E}">
        <p14:creationId xmlns:p14="http://schemas.microsoft.com/office/powerpoint/2010/main" val="298781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8302" y="67030"/>
            <a:ext cx="5003545" cy="6671395"/>
          </a:xfrm>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633997" y="928468"/>
            <a:ext cx="6414868" cy="5261316"/>
          </a:xfrm>
        </p:spPr>
      </p:pic>
    </p:spTree>
    <p:extLst>
      <p:ext uri="{BB962C8B-B14F-4D97-AF65-F5344CB8AC3E}">
        <p14:creationId xmlns:p14="http://schemas.microsoft.com/office/powerpoint/2010/main" val="3326667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Men who received bibles at </a:t>
            </a:r>
            <a:r>
              <a:rPr lang="en-US" dirty="0" err="1" smtClean="0"/>
              <a:t>Jadcherla</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176" y="1429153"/>
            <a:ext cx="5937625" cy="4776776"/>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199" y="1559921"/>
            <a:ext cx="5937625" cy="4776775"/>
          </a:xfrm>
        </p:spPr>
      </p:pic>
    </p:spTree>
    <p:extLst>
      <p:ext uri="{BB962C8B-B14F-4D97-AF65-F5344CB8AC3E}">
        <p14:creationId xmlns:p14="http://schemas.microsoft.com/office/powerpoint/2010/main" val="2166682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Passing through </a:t>
            </a:r>
            <a:r>
              <a:rPr lang="en-US" b="1" dirty="0" err="1" smtClean="0"/>
              <a:t>Wanaparthy</a:t>
            </a:r>
            <a:r>
              <a:rPr lang="en-US" b="1" dirty="0" smtClean="0"/>
              <a:t> going to </a:t>
            </a:r>
            <a:r>
              <a:rPr lang="en-US" b="1" dirty="0" err="1" smtClean="0"/>
              <a:t>Kothakota</a:t>
            </a:r>
            <a:r>
              <a:rPr lang="en-US" b="1" dirty="0" smtClean="0"/>
              <a:t> to teach preacher </a:t>
            </a:r>
            <a:r>
              <a:rPr lang="en-US" b="1" dirty="0"/>
              <a:t>c</a:t>
            </a:r>
            <a:r>
              <a:rPr lang="en-US" b="1" dirty="0" smtClean="0"/>
              <a:t>lasses</a:t>
            </a:r>
            <a:endParaRPr lang="en-US"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690688"/>
            <a:ext cx="5865055" cy="455353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690688"/>
            <a:ext cx="6019800" cy="4514850"/>
          </a:xfrm>
        </p:spPr>
      </p:pic>
    </p:spTree>
    <p:extLst>
      <p:ext uri="{BB962C8B-B14F-4D97-AF65-F5344CB8AC3E}">
        <p14:creationId xmlns:p14="http://schemas.microsoft.com/office/powerpoint/2010/main" val="1004771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house at </a:t>
            </a:r>
            <a:r>
              <a:rPr lang="en-US" dirty="0" err="1" smtClean="0"/>
              <a:t>Kothakota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7148" y="1394085"/>
            <a:ext cx="7285219" cy="5463915"/>
          </a:xfrm>
        </p:spPr>
      </p:pic>
    </p:spTree>
    <p:extLst>
      <p:ext uri="{BB962C8B-B14F-4D97-AF65-F5344CB8AC3E}">
        <p14:creationId xmlns:p14="http://schemas.microsoft.com/office/powerpoint/2010/main" val="2468770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Joe Price preaching, child on floor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0" y="1701978"/>
            <a:ext cx="6879102" cy="5156021"/>
          </a:xfrm>
        </p:spPr>
      </p:pic>
    </p:spTree>
    <p:extLst>
      <p:ext uri="{BB962C8B-B14F-4D97-AF65-F5344CB8AC3E}">
        <p14:creationId xmlns:p14="http://schemas.microsoft.com/office/powerpoint/2010/main" val="2924898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 teaching at </a:t>
            </a:r>
            <a:r>
              <a:rPr lang="en-US" dirty="0" err="1" smtClean="0"/>
              <a:t>Kothakota</a:t>
            </a:r>
            <a:r>
              <a:rPr lang="en-US" dirty="0" smtClean="0"/>
              <a:t> classes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5136" y="1558978"/>
            <a:ext cx="6789430" cy="5092072"/>
          </a:xfrm>
        </p:spPr>
      </p:pic>
    </p:spTree>
    <p:extLst>
      <p:ext uri="{BB962C8B-B14F-4D97-AF65-F5344CB8AC3E}">
        <p14:creationId xmlns:p14="http://schemas.microsoft.com/office/powerpoint/2010/main" val="2409630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TotalTime>
  <Words>537</Words>
  <Application>Microsoft Office PowerPoint</Application>
  <PresentationFormat>Widescreen</PresentationFormat>
  <Paragraphs>40</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Algerian</vt:lpstr>
      <vt:lpstr>Arial</vt:lpstr>
      <vt:lpstr>Calibri</vt:lpstr>
      <vt:lpstr>Calibri Light</vt:lpstr>
      <vt:lpstr>Office Theme</vt:lpstr>
      <vt:lpstr>India Trip 2015</vt:lpstr>
      <vt:lpstr>PowerPoint Presentation</vt:lpstr>
      <vt:lpstr>Group of preachers met at Jadcherla meeting house where Deena Dayal preaches (in red) </vt:lpstr>
      <vt:lpstr>PowerPoint Presentation</vt:lpstr>
      <vt:lpstr>Men who received bibles at Jadcherla</vt:lpstr>
      <vt:lpstr>Passing through Wanaparthy going to Kothakota to teach preacher classes</vt:lpstr>
      <vt:lpstr>Meeting house at Kothakota</vt:lpstr>
      <vt:lpstr>Joe Price preaching, child on floor</vt:lpstr>
      <vt:lpstr>Me teaching at Kothakota classes</vt:lpstr>
      <vt:lpstr>Ladies who fed us &amp; We preached at remote country church w/125 in attendance</vt:lpstr>
      <vt:lpstr>Preacher &amp; wife at Kothakota and food she provided for us at lunch for 5 days</vt:lpstr>
      <vt:lpstr>Kothakota and the wild pigs…</vt:lpstr>
      <vt:lpstr>Classes in Kothakota – hotel in Wanaparthy with my bucket of hot water, 6:30AM</vt:lpstr>
      <vt:lpstr>Breakfast, My 2 “cups” of coffee and dosa masala with peanut/chickpea chutney and 2 vodas</vt:lpstr>
      <vt:lpstr>Dosa masala, vodas and chutney opened up</vt:lpstr>
      <vt:lpstr>4 baptisms in creek &amp; class manuals given away with bibles at Kothakota</vt:lpstr>
      <vt:lpstr>Worship in Vijayawada – Guntur District with Joe’s wife Debbie Price</vt:lpstr>
      <vt:lpstr>Dinner at Yesoratnam’s Home in Guntur and naming his granddaughter </vt:lpstr>
      <vt:lpstr>Meetings and Classes at Madala Village</vt:lpstr>
      <vt:lpstr>Lenin Babu baptized two men from Madala Village in concrete irrigation ditch</vt:lpstr>
      <vt:lpstr>Children of Madala and me preaching</vt:lpstr>
      <vt:lpstr>Small meeting house &amp; Joe sitting with Lenin in the home of a member for tea break</vt:lpstr>
      <vt:lpstr>Confessions of faith to be baptized in creek</vt:lpstr>
      <vt:lpstr>PowerPoint Presentation</vt:lpstr>
      <vt:lpstr>Us with David Kumar &amp; Farewell dinner from Rayudu’s home in Madala Village</vt:lpstr>
      <vt:lpstr>Siri and Vynella hamming it up with Snoopys my wife sent them</vt:lpstr>
      <vt:lpstr>Last place to go: Classes up north – Purnea, vast fields of tea bushes &amp; Lord’s Day worship</vt:lpstr>
      <vt:lpstr>Me standing in door of meeting house at Purnea – area where 7 orphan boys sleep</vt:lpstr>
      <vt:lpstr>Water pump and family compound of preacher and others</vt:lpstr>
      <vt:lpstr>Classes at Purnea and farewell supper in home of Molti Lal and family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 Trip 2015</dc:title>
  <dc:creator>Marc Smith</dc:creator>
  <cp:lastModifiedBy>Marc Smith</cp:lastModifiedBy>
  <cp:revision>19</cp:revision>
  <dcterms:created xsi:type="dcterms:W3CDTF">2015-02-25T21:07:31Z</dcterms:created>
  <dcterms:modified xsi:type="dcterms:W3CDTF">2015-03-15T02:27:54Z</dcterms:modified>
</cp:coreProperties>
</file>