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6" r:id="rId2"/>
    <p:sldId id="256" r:id="rId3"/>
    <p:sldId id="257" r:id="rId4"/>
    <p:sldId id="263" r:id="rId5"/>
    <p:sldId id="258" r:id="rId6"/>
    <p:sldId id="259" r:id="rId7"/>
    <p:sldId id="261" r:id="rId8"/>
    <p:sldId id="262" r:id="rId9"/>
    <p:sldId id="260" r:id="rId10"/>
    <p:sldId id="264" r:id="rId11"/>
    <p:sldId id="265" r:id="rId12"/>
    <p:sldId id="267" r:id="rId1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76979-BA63-4451-90FC-56159D8D7FFD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EEF4C-6760-4DE9-8CBE-82F6B16EE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FF1E-6D7C-497E-8CA7-AC8A189DB8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C3B7-331E-4154-8131-C6F9159C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FF1E-6D7C-497E-8CA7-AC8A189DB8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C3B7-331E-4154-8131-C6F9159C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FF1E-6D7C-497E-8CA7-AC8A189DB8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C3B7-331E-4154-8131-C6F9159C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FF1E-6D7C-497E-8CA7-AC8A189DB8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C3B7-331E-4154-8131-C6F9159C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FF1E-6D7C-497E-8CA7-AC8A189DB8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C3B7-331E-4154-8131-C6F9159C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FF1E-6D7C-497E-8CA7-AC8A189DB8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C3B7-331E-4154-8131-C6F9159C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FF1E-6D7C-497E-8CA7-AC8A189DB8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C3B7-331E-4154-8131-C6F9159C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FF1E-6D7C-497E-8CA7-AC8A189DB8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C3B7-331E-4154-8131-C6F9159C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FF1E-6D7C-497E-8CA7-AC8A189DB8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C3B7-331E-4154-8131-C6F9159C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FF1E-6D7C-497E-8CA7-AC8A189DB8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C3B7-331E-4154-8131-C6F9159C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FF1E-6D7C-497E-8CA7-AC8A189DB8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C3B7-331E-4154-8131-C6F9159C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FF1E-6D7C-497E-8CA7-AC8A189DB8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1C3B7-331E-4154-8131-C6F9159C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9- Our God, He is Alive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635- A Beautiful Prayer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166- He Loved Me So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435- How Shall the Young Secure their Hearts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287- There’s a Fountain Free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1686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Blessings</a:t>
                      </a:r>
                      <a:endParaRPr lang="en-US" sz="6000" b="1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Duties</a:t>
                      </a:r>
                      <a:endParaRPr lang="en-US" sz="60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777910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Child of God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Gal. 3:26-29; 4:7; Ro. 8:16-17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(Provision &amp; Inheritance)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Obey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those in Authority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Mt. 28:18; Ep. 5:22f; Ro. 13:1f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(Christ, Home, Employer, Law)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777910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Disciple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  Luke 6:40                      (Trained to become like Christ)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Attend, Study,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Grow- Bear Fruit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John 15:8; 2 Ti. 2:15; 3:16-17; Heb. 12:11; Luke 14:25-33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402080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Saint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(forgiven, cleansed)                              1 Cor.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6:11; Heb. 9:14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Apart to be Holy (Pure)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Pt. 1:13ff; 4:1ff; 2 Ti. 2:21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777910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Priest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              1 Pet. 2:9; Heb. 4:14-16   (Access to God through Christ)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1686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Blessings</a:t>
                      </a:r>
                      <a:endParaRPr lang="en-US" sz="6000" b="1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Duties</a:t>
                      </a:r>
                      <a:endParaRPr lang="en-US" sz="60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777910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Child of God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Gal. 3:26-29; 4:7; Ro. 8:16-17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(Provision &amp; Inheritance)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Obey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those in Authority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Mt. 28:18; Ep. 5:22f; Ro. 13:1f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(Christ, Home, Employer, Law)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777910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Disciple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  Luke 6:40                      (Trained to become like Christ)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Attend, Study,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Grow- Bear Fruit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John 15:8; 2 Ti. 2:15; 3:16-17; Heb. 12:11; Luke 14:25-33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402080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Saint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(forgiven, cleansed)                              1 Cor.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6:11; Heb. 9:14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Apart to be Holy (Pure)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Pt. 1:13ff; 4:1ff; 2 Ti. 2:21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777910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Priest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              1 Pet. 2:9; Heb. 4:14-16   (Access to God through Christ)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Offer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 Spiritual Sacrifices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Pt 2:5; Ro 12:1; He 13:15-16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(Do good, share the gospel)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9- Our God, He is Alive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635- A Beautiful Prayer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166- He Loved Me So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435- How Shall the Young Secure their Hearts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287- There’s a Fountain Free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rmAutofit/>
          </a:bodyPr>
          <a:lstStyle/>
          <a:p>
            <a:r>
              <a:rPr lang="en-US" sz="14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Blessings and Duties of being a Christian</a:t>
            </a:r>
            <a:endParaRPr lang="en-US" sz="14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59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315200"/>
                <a:gridCol w="7315200"/>
              </a:tblGrid>
              <a:tr h="1069237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Blessings</a:t>
                      </a:r>
                      <a:endParaRPr lang="en-US" sz="6000" b="1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Duties</a:t>
                      </a:r>
                      <a:endParaRPr lang="en-US" sz="60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889970">
                <a:tc>
                  <a:txBody>
                    <a:bodyPr/>
                    <a:lstStyle/>
                    <a:p>
                      <a:pPr algn="ctr"/>
                      <a:endParaRPr lang="en-US" sz="4000" baseline="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aseline="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889970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490452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889970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59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315200"/>
                <a:gridCol w="7315200"/>
              </a:tblGrid>
              <a:tr h="1049934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Blessings</a:t>
                      </a:r>
                      <a:endParaRPr lang="en-US" sz="6000" b="1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Duties</a:t>
                      </a:r>
                      <a:endParaRPr lang="en-US" sz="60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2004420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Child of God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Gal. 3:26-29; 4:7; Ro. 8:16-17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(Provision &amp; Inheritance)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aseline="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855850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46354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855850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59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315200"/>
                <a:gridCol w="7315200"/>
              </a:tblGrid>
              <a:tr h="1049934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Blessings</a:t>
                      </a:r>
                      <a:endParaRPr lang="en-US" sz="6000" b="1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Duties</a:t>
                      </a:r>
                      <a:endParaRPr lang="en-US" sz="60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2004420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Child of God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Gal. 3:26-29; 4:7; Ro. 8:16-17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(Provision &amp; Inheritance)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Obey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those in Authority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Mt. 28:18; Ep. 5:22f; Ro. 13:1f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(Christ, Home, Employer, Law)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855850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463545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855850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Blessings</a:t>
                      </a:r>
                      <a:endParaRPr lang="en-US" sz="6000" b="1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Duties</a:t>
                      </a:r>
                      <a:endParaRPr lang="en-US" sz="60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777910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Child of God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Gal. 3:26-29; 4:7; Ro. 8:16-17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(Provision &amp; Inheritance)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Obey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those in Authority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Mt. 28:18; Ep. 5:22f; Ro. 13:1f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(Christ, Home, Employer, Law)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777910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Disciple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  Luke 6:40                      (Trained to become like Christ)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402080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60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315200"/>
                <a:gridCol w="7315200"/>
              </a:tblGrid>
              <a:tr h="1031316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Blessings</a:t>
                      </a:r>
                      <a:endParaRPr lang="en-US" sz="6000" b="1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Duties</a:t>
                      </a:r>
                      <a:endParaRPr lang="en-US" sz="60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968876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Child of God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Gal. 3:26-29; 4:7; Ro. 8:16-17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(Provision &amp; Inheritance)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Obey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those in Authority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Mt. 28:18; Ep. 5:22f; Ro. 13:1f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(Christ, Home, Employer, Law)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968876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Disciple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  Luke 6:40                      (Trained to become like Christ)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Attend, Study,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Grow- Bear Fruit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John 15:8; 2 Ti. 2:15; 3:16-17; Heb. 12:11; Luke 14:25-33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437592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822941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3058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Blessings</a:t>
                      </a:r>
                      <a:endParaRPr lang="en-US" sz="6000" b="1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Duties</a:t>
                      </a:r>
                      <a:endParaRPr lang="en-US" sz="60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777910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Child of God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Gal. 3:26-29; 4:7; Ro. 8:16-17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(Provision &amp; Inheritance)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Obey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those in Authority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Mt. 28:18; Ep. 5:22f; Ro. 13:1f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(Christ, Home, Employer, Law)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777910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Disciple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  Luke 6:40                      (Trained to become like Christ)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Attend, Study,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Grow- Bear Fruit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John 15:8; 2 Ti. 2:15; 3:16-17; Heb. 12:11; Luke 14:25-33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402080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Saint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(forgiven, cleansed)                              1 Cor.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6:11; Heb. 9:14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3058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315200"/>
                <a:gridCol w="73152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Blessings</a:t>
                      </a:r>
                      <a:endParaRPr lang="en-US" sz="6000" b="1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Duties</a:t>
                      </a:r>
                      <a:endParaRPr lang="en-US" sz="60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777910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Child of God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Gal. 3:26-29; 4:7; Ro. 8:16-17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(Provision &amp; Inheritance)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Obey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those in Authority</a:t>
                      </a:r>
                    </a:p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Mt. 28:18; Ep. 5:22f; Ro. 13:1f</a:t>
                      </a:r>
                      <a:endParaRPr lang="en-US" sz="40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(Christ, Home, Employer, Law)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777910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Disciple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  Luke 6:40                      (Trained to become like Christ)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Attend, Study,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Grow- Bear Fruit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John 15:8; 2 Ti. 2:15; 3:16-17; Heb. 12:11; Luke 14:25-33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402080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Saint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(forgiven, cleansed)                              1 Cor.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6:11; Heb. 9:14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</a:t>
                      </a:r>
                      <a:r>
                        <a:rPr lang="en-US" sz="4000" u="sng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Apart to be Holy (Pure)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</a:t>
                      </a:r>
                    </a:p>
                    <a:p>
                      <a:pPr algn="ctr"/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Pet</a:t>
                      </a:r>
                      <a:r>
                        <a:rPr lang="en-US" sz="40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1:13ff; 4:1ff; 2 Ti. 2:21</a:t>
                      </a:r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778</Words>
  <Application>Microsoft Office PowerPoint</Application>
  <PresentationFormat>Custom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Hymns for Worship at Woodmont</vt:lpstr>
      <vt:lpstr>Blessings and Duties of being a Christian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Hymns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Blessings and Duties of being a Christian</dc:title>
  <dc:creator>Steven Lawrence Locklair</dc:creator>
  <cp:lastModifiedBy>Steven Lawrence Locklair</cp:lastModifiedBy>
  <cp:revision>17</cp:revision>
  <dcterms:created xsi:type="dcterms:W3CDTF">2015-06-21T01:27:22Z</dcterms:created>
  <dcterms:modified xsi:type="dcterms:W3CDTF">2015-06-21T19:39:18Z</dcterms:modified>
</cp:coreProperties>
</file>