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66" r:id="rId2"/>
    <p:sldId id="265" r:id="rId3"/>
    <p:sldId id="257" r:id="rId4"/>
    <p:sldId id="258" r:id="rId5"/>
    <p:sldId id="259" r:id="rId6"/>
    <p:sldId id="260" r:id="rId7"/>
    <p:sldId id="261" r:id="rId8"/>
    <p:sldId id="262" r:id="rId9"/>
    <p:sldId id="263" r:id="rId10"/>
    <p:sldId id="264" r:id="rId11"/>
    <p:sldId id="267" r:id="rId12"/>
  </p:sldIdLst>
  <p:sldSz cx="14630400" cy="8229600"/>
  <p:notesSz cx="9144000" cy="6858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864"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913D0E63-77E2-4354-BB13-B4C863ADEDAE}" type="datetimeFigureOut">
              <a:rPr lang="en-US" smtClean="0"/>
              <a:pPr/>
              <a:t>5/31/2015</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BDFF8095-A0DD-4052-83DF-CB07647F294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6924BC-BF5A-44CF-BE3E-CFCA7489CD9B}" type="datetimeFigureOut">
              <a:rPr lang="en-US" smtClean="0"/>
              <a:pPr/>
              <a:t>5/31/2015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16655-0771-49E7-A0A8-BDE461B72ED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6924BC-BF5A-44CF-BE3E-CFCA7489CD9B}" type="datetimeFigureOut">
              <a:rPr lang="en-US" smtClean="0"/>
              <a:pPr/>
              <a:t>5/31/2015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16655-0771-49E7-A0A8-BDE461B72ED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6924BC-BF5A-44CF-BE3E-CFCA7489CD9B}" type="datetimeFigureOut">
              <a:rPr lang="en-US" smtClean="0"/>
              <a:pPr/>
              <a:t>5/31/2015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16655-0771-49E7-A0A8-BDE461B72ED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6924BC-BF5A-44CF-BE3E-CFCA7489CD9B}" type="datetimeFigureOut">
              <a:rPr lang="en-US" smtClean="0"/>
              <a:pPr/>
              <a:t>5/31/2015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16655-0771-49E7-A0A8-BDE461B72ED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6924BC-BF5A-44CF-BE3E-CFCA7489CD9B}" type="datetimeFigureOut">
              <a:rPr lang="en-US" smtClean="0"/>
              <a:pPr/>
              <a:t>5/31/2015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16655-0771-49E7-A0A8-BDE461B72ED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6924BC-BF5A-44CF-BE3E-CFCA7489CD9B}" type="datetimeFigureOut">
              <a:rPr lang="en-US" smtClean="0"/>
              <a:pPr/>
              <a:t>5/31/2015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216655-0771-49E7-A0A8-BDE461B72ED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6924BC-BF5A-44CF-BE3E-CFCA7489CD9B}" type="datetimeFigureOut">
              <a:rPr lang="en-US" smtClean="0"/>
              <a:pPr/>
              <a:t>5/31/2015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216655-0771-49E7-A0A8-BDE461B72ED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6924BC-BF5A-44CF-BE3E-CFCA7489CD9B}" type="datetimeFigureOut">
              <a:rPr lang="en-US" smtClean="0"/>
              <a:pPr/>
              <a:t>5/31/2015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216655-0771-49E7-A0A8-BDE461B72ED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6924BC-BF5A-44CF-BE3E-CFCA7489CD9B}" type="datetimeFigureOut">
              <a:rPr lang="en-US" smtClean="0"/>
              <a:pPr/>
              <a:t>5/31/2015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216655-0771-49E7-A0A8-BDE461B72ED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6924BC-BF5A-44CF-BE3E-CFCA7489CD9B}" type="datetimeFigureOut">
              <a:rPr lang="en-US" smtClean="0"/>
              <a:pPr/>
              <a:t>5/31/2015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216655-0771-49E7-A0A8-BDE461B72ED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6924BC-BF5A-44CF-BE3E-CFCA7489CD9B}" type="datetimeFigureOut">
              <a:rPr lang="en-US" smtClean="0"/>
              <a:pPr/>
              <a:t>5/31/2015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216655-0771-49E7-A0A8-BDE461B72ED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D86924BC-BF5A-44CF-BE3E-CFCA7489CD9B}" type="datetimeFigureOut">
              <a:rPr lang="en-US" smtClean="0"/>
              <a:pPr/>
              <a:t>5/31/2015</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90216655-0771-49E7-A0A8-BDE461B72ED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latin typeface="Tahoma" pitchFamily="34" charset="0"/>
                <a:ea typeface="Tahoma" pitchFamily="34" charset="0"/>
                <a:cs typeface="Tahoma" pitchFamily="34" charset="0"/>
              </a:rPr>
              <a:t>133s- We Have Come into his House</a:t>
            </a:r>
          </a:p>
          <a:p>
            <a:pPr>
              <a:buNone/>
            </a:pPr>
            <a:r>
              <a:rPr lang="en-US" dirty="0" smtClean="0">
                <a:solidFill>
                  <a:schemeClr val="bg1"/>
                </a:solidFill>
                <a:latin typeface="Tahoma" pitchFamily="34" charset="0"/>
                <a:ea typeface="Tahoma" pitchFamily="34" charset="0"/>
                <a:cs typeface="Tahoma" pitchFamily="34" charset="0"/>
              </a:rPr>
              <a:t>103s- I Will Give Him all My Praise</a:t>
            </a:r>
          </a:p>
          <a:p>
            <a:pPr>
              <a:buNone/>
            </a:pPr>
            <a:r>
              <a:rPr lang="en-US" dirty="0" smtClean="0">
                <a:solidFill>
                  <a:schemeClr val="bg1"/>
                </a:solidFill>
                <a:latin typeface="Tahoma" pitchFamily="34" charset="0"/>
                <a:ea typeface="Tahoma" pitchFamily="34" charset="0"/>
                <a:cs typeface="Tahoma" pitchFamily="34" charset="0"/>
              </a:rPr>
              <a:t>85s- Communion Prayer</a:t>
            </a:r>
          </a:p>
          <a:p>
            <a:pPr>
              <a:buNone/>
            </a:pPr>
            <a:r>
              <a:rPr lang="en-US" dirty="0" smtClean="0">
                <a:solidFill>
                  <a:schemeClr val="bg1"/>
                </a:solidFill>
                <a:latin typeface="Tahoma" pitchFamily="34" charset="0"/>
                <a:ea typeface="Tahoma" pitchFamily="34" charset="0"/>
                <a:cs typeface="Tahoma" pitchFamily="34" charset="0"/>
              </a:rPr>
              <a:t>359- Victory in Jesus</a:t>
            </a:r>
          </a:p>
          <a:p>
            <a:pPr>
              <a:buNone/>
            </a:pPr>
            <a:r>
              <a:rPr lang="en-US" dirty="0" smtClean="0">
                <a:solidFill>
                  <a:schemeClr val="bg1"/>
                </a:solidFill>
                <a:latin typeface="Tahoma" pitchFamily="34" charset="0"/>
                <a:ea typeface="Tahoma" pitchFamily="34" charset="0"/>
                <a:cs typeface="Tahoma" pitchFamily="34" charset="0"/>
              </a:rPr>
              <a:t>317- All Things are Ready</a:t>
            </a:r>
          </a:p>
          <a:p>
            <a:pPr>
              <a:buNone/>
            </a:pPr>
            <a:r>
              <a:rPr lang="en-US" dirty="0" smtClean="0">
                <a:solidFill>
                  <a:schemeClr val="bg1"/>
                </a:solidFill>
                <a:latin typeface="Tahoma" pitchFamily="34" charset="0"/>
                <a:ea typeface="Tahoma" pitchFamily="34" charset="0"/>
                <a:cs typeface="Tahoma" pitchFamily="34" charset="0"/>
              </a:rPr>
              <a:t>66- God Bless You Go with God</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Conclusion</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3914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As </a:t>
            </a:r>
            <a:r>
              <a:rPr lang="en-US" sz="4000" dirty="0" smtClean="0">
                <a:solidFill>
                  <a:schemeClr val="bg1"/>
                </a:solidFill>
                <a:latin typeface="Tahoma" pitchFamily="34" charset="0"/>
                <a:ea typeface="Tahoma" pitchFamily="34" charset="0"/>
                <a:cs typeface="Tahoma" pitchFamily="34" charset="0"/>
              </a:rPr>
              <a:t>a Christian, if you have failed to consider worshiping God on vacation, giving to the local church while you were away, dressing modestly, or being pure, you can repent and pray for </a:t>
            </a:r>
            <a:r>
              <a:rPr lang="en-US" sz="4000" dirty="0" smtClean="0">
                <a:solidFill>
                  <a:schemeClr val="bg1"/>
                </a:solidFill>
                <a:latin typeface="Tahoma" pitchFamily="34" charset="0"/>
                <a:ea typeface="Tahoma" pitchFamily="34" charset="0"/>
                <a:cs typeface="Tahoma" pitchFamily="34" charset="0"/>
              </a:rPr>
              <a:t>forgiveness </a:t>
            </a:r>
            <a:r>
              <a:rPr lang="en-US" sz="4000" dirty="0" smtClean="0">
                <a:solidFill>
                  <a:schemeClr val="bg1"/>
                </a:solidFill>
                <a:latin typeface="Tahoma" pitchFamily="34" charset="0"/>
                <a:ea typeface="Tahoma" pitchFamily="34" charset="0"/>
                <a:cs typeface="Tahoma" pitchFamily="34" charset="0"/>
              </a:rPr>
              <a:t>(Acts 8:20-22; 1 John 1:9)</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If you realize that you are still in your sins, you can </a:t>
            </a:r>
            <a:r>
              <a:rPr lang="en-US" sz="4000" dirty="0" smtClean="0">
                <a:solidFill>
                  <a:schemeClr val="bg1"/>
                </a:solidFill>
                <a:latin typeface="Tahoma" pitchFamily="34" charset="0"/>
                <a:ea typeface="Tahoma" pitchFamily="34" charset="0"/>
                <a:cs typeface="Tahoma" pitchFamily="34" charset="0"/>
              </a:rPr>
              <a:t>escape from the wrath to come by believing Jesus Christ is God’s Son and obeying the command to repent </a:t>
            </a:r>
            <a:r>
              <a:rPr lang="en-US" sz="4000" dirty="0" smtClean="0">
                <a:solidFill>
                  <a:schemeClr val="bg1"/>
                </a:solidFill>
                <a:latin typeface="Tahoma" pitchFamily="34" charset="0"/>
                <a:ea typeface="Tahoma" pitchFamily="34" charset="0"/>
                <a:cs typeface="Tahoma" pitchFamily="34" charset="0"/>
              </a:rPr>
              <a:t>&amp; be </a:t>
            </a:r>
            <a:r>
              <a:rPr lang="en-US" sz="4000" dirty="0" smtClean="0">
                <a:solidFill>
                  <a:schemeClr val="bg1"/>
                </a:solidFill>
                <a:latin typeface="Tahoma" pitchFamily="34" charset="0"/>
                <a:ea typeface="Tahoma" pitchFamily="34" charset="0"/>
                <a:cs typeface="Tahoma" pitchFamily="34" charset="0"/>
              </a:rPr>
              <a:t>baptized.                 (John 8:24; Luke 13:3; Acts </a:t>
            </a:r>
            <a:r>
              <a:rPr lang="en-US" sz="4000" dirty="0" smtClean="0">
                <a:solidFill>
                  <a:schemeClr val="bg1"/>
                </a:solidFill>
                <a:latin typeface="Tahoma" pitchFamily="34" charset="0"/>
                <a:ea typeface="Tahoma" pitchFamily="34" charset="0"/>
                <a:cs typeface="Tahoma" pitchFamily="34" charset="0"/>
              </a:rPr>
              <a:t>2:38</a:t>
            </a:r>
            <a:r>
              <a:rPr lang="en-US" sz="4000" dirty="0" smtClean="0">
                <a:solidFill>
                  <a:schemeClr val="bg1"/>
                </a:solidFill>
                <a:latin typeface="Tahoma" pitchFamily="34" charset="0"/>
                <a:ea typeface="Tahoma" pitchFamily="34" charset="0"/>
                <a:cs typeface="Tahoma" pitchFamily="34" charset="0"/>
              </a:rPr>
              <a:t>) </a:t>
            </a:r>
            <a:endParaRPr lang="en-US" sz="4000" dirty="0" smtClean="0">
              <a:solidFill>
                <a:schemeClr val="bg1"/>
              </a:solidFill>
              <a:latin typeface="Tahoma" pitchFamily="34" charset="0"/>
              <a:ea typeface="Tahoma" pitchFamily="34" charset="0"/>
              <a:cs typeface="Tahoma" pitchFamily="34" charset="0"/>
            </a:endParaRPr>
          </a:p>
          <a:p>
            <a:pPr algn="ctr">
              <a:buNone/>
            </a:pPr>
            <a:endParaRPr lang="en-US" sz="16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Remember who you are no matter where you are-the Lord will judge you according to His word by your deeds (Jn. 12:48). </a:t>
            </a:r>
          </a:p>
          <a:p>
            <a:pPr algn="ctr">
              <a:buNone/>
            </a:pPr>
            <a:endParaRPr lang="en-US" sz="4000" dirty="0" smtClean="0">
              <a:solidFill>
                <a:schemeClr val="bg1"/>
              </a:solidFill>
              <a:latin typeface="Tahoma" pitchFamily="34" charset="0"/>
              <a:ea typeface="Tahoma" pitchFamily="34" charset="0"/>
              <a:cs typeface="Tahoma" pitchFamily="34" charset="0"/>
            </a:endParaRPr>
          </a:p>
          <a:p>
            <a:pPr algn="ctr">
              <a:buNone/>
            </a:pPr>
            <a:endParaRPr lang="en-US" sz="4000" dirty="0">
              <a:solidFill>
                <a:schemeClr val="bg1"/>
              </a:solidFill>
              <a:latin typeface="Tahoma" pitchFamily="34" charset="0"/>
              <a:ea typeface="Tahoma" pitchFamily="34" charset="0"/>
              <a:cs typeface="Tahoma" pitchFamily="34" charset="0"/>
            </a:endParaRPr>
          </a:p>
          <a:p>
            <a:pPr algn="ctr">
              <a:buNone/>
            </a:pPr>
            <a:endParaRPr lang="en-US" sz="4000" dirty="0" smtClean="0">
              <a:solidFill>
                <a:schemeClr val="bg1"/>
              </a:solidFill>
              <a:latin typeface="Tahoma" pitchFamily="34" charset="0"/>
              <a:ea typeface="Tahoma" pitchFamily="34" charset="0"/>
              <a:cs typeface="Tahoma" pitchFamily="34" charset="0"/>
            </a:endParaRP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endParaRPr lang="en-US" sz="4000" dirty="0" smtClean="0">
              <a:solidFill>
                <a:schemeClr val="bg1"/>
              </a:solidFill>
              <a:latin typeface="Tahoma" pitchFamily="34" charset="0"/>
              <a:ea typeface="Tahoma" pitchFamily="34" charset="0"/>
              <a:cs typeface="Tahoma" pitchFamily="34" charset="0"/>
            </a:endParaRPr>
          </a:p>
          <a:p>
            <a:pPr algn="ctr">
              <a:buNone/>
            </a:pPr>
            <a:endParaRPr lang="en-US" sz="14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latin typeface="Tahoma" pitchFamily="34" charset="0"/>
                <a:ea typeface="Tahoma" pitchFamily="34" charset="0"/>
                <a:cs typeface="Tahoma" pitchFamily="34" charset="0"/>
              </a:rPr>
              <a:t>133s- We Have Come into his House</a:t>
            </a:r>
          </a:p>
          <a:p>
            <a:pPr>
              <a:buNone/>
            </a:pPr>
            <a:r>
              <a:rPr lang="en-US" dirty="0" smtClean="0">
                <a:solidFill>
                  <a:schemeClr val="bg1"/>
                </a:solidFill>
                <a:latin typeface="Tahoma" pitchFamily="34" charset="0"/>
                <a:ea typeface="Tahoma" pitchFamily="34" charset="0"/>
                <a:cs typeface="Tahoma" pitchFamily="34" charset="0"/>
              </a:rPr>
              <a:t>103s- I Will Give Him all My Praise</a:t>
            </a:r>
          </a:p>
          <a:p>
            <a:pPr>
              <a:buNone/>
            </a:pPr>
            <a:r>
              <a:rPr lang="en-US" dirty="0" smtClean="0">
                <a:solidFill>
                  <a:schemeClr val="bg1"/>
                </a:solidFill>
                <a:latin typeface="Tahoma" pitchFamily="34" charset="0"/>
                <a:ea typeface="Tahoma" pitchFamily="34" charset="0"/>
                <a:cs typeface="Tahoma" pitchFamily="34" charset="0"/>
              </a:rPr>
              <a:t>85s- Communion Prayer</a:t>
            </a:r>
          </a:p>
          <a:p>
            <a:pPr>
              <a:buNone/>
            </a:pPr>
            <a:r>
              <a:rPr lang="en-US" dirty="0" smtClean="0">
                <a:solidFill>
                  <a:schemeClr val="bg1"/>
                </a:solidFill>
                <a:latin typeface="Tahoma" pitchFamily="34" charset="0"/>
                <a:ea typeface="Tahoma" pitchFamily="34" charset="0"/>
                <a:cs typeface="Tahoma" pitchFamily="34" charset="0"/>
              </a:rPr>
              <a:t>359- Victory in Jesus</a:t>
            </a:r>
          </a:p>
          <a:p>
            <a:pPr>
              <a:buNone/>
            </a:pPr>
            <a:r>
              <a:rPr lang="en-US" dirty="0" smtClean="0">
                <a:solidFill>
                  <a:schemeClr val="bg1"/>
                </a:solidFill>
                <a:latin typeface="Tahoma" pitchFamily="34" charset="0"/>
                <a:ea typeface="Tahoma" pitchFamily="34" charset="0"/>
                <a:cs typeface="Tahoma" pitchFamily="34" charset="0"/>
              </a:rPr>
              <a:t>317- All Things are Ready</a:t>
            </a:r>
          </a:p>
          <a:p>
            <a:pPr>
              <a:buNone/>
            </a:pPr>
            <a:r>
              <a:rPr lang="en-US" dirty="0" smtClean="0">
                <a:solidFill>
                  <a:schemeClr val="bg1"/>
                </a:solidFill>
                <a:latin typeface="Tahoma" pitchFamily="34" charset="0"/>
                <a:ea typeface="Tahoma" pitchFamily="34" charset="0"/>
                <a:cs typeface="Tahoma" pitchFamily="34" charset="0"/>
              </a:rPr>
              <a:t>66- God Bless You Go with God</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6626" name="Picture 2" descr="http://meylah.com/uploads/8030/images/copy4-1383876497-road-trip.jpg?1414946378"/>
          <p:cNvPicPr>
            <a:picLocks noChangeAspect="1" noChangeArrowheads="1"/>
          </p:cNvPicPr>
          <p:nvPr/>
        </p:nvPicPr>
        <p:blipFill>
          <a:blip r:embed="rId2" cstate="print"/>
          <a:srcRect/>
          <a:stretch>
            <a:fillRect/>
          </a:stretch>
        </p:blipFill>
        <p:spPr bwMode="auto">
          <a:xfrm>
            <a:off x="-381000" y="0"/>
            <a:ext cx="15011400" cy="8270673"/>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The last day of school is coming soon &amp; many families look forward to a break.  This is a good thing (Eccl. 11:9a).</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After the apostles gave a report of their work, Jesus told them to go to a deserted place and rest for awhile (Mark 6:30-32).</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But there is a temptation in the summertime to think that we can hide from God (especially away from home), be worldly, and avoid the consequences of our actions (Ps. 10:11, 13). </a:t>
            </a:r>
          </a:p>
          <a:p>
            <a:pPr algn="ctr">
              <a:buNone/>
            </a:pPr>
            <a:r>
              <a:rPr lang="en-US" sz="1400" dirty="0" smtClean="0">
                <a:solidFill>
                  <a:schemeClr val="bg1"/>
                </a:solidFill>
                <a:latin typeface="Tahoma" pitchFamily="34" charset="0"/>
                <a:ea typeface="Tahoma" pitchFamily="34" charset="0"/>
                <a:cs typeface="Tahoma" pitchFamily="34" charset="0"/>
              </a:rPr>
              <a:t> </a:t>
            </a:r>
          </a:p>
          <a:p>
            <a:pPr algn="ctr">
              <a:buNone/>
            </a:pPr>
            <a:r>
              <a:rPr lang="en-US" sz="4000" dirty="0" smtClean="0">
                <a:solidFill>
                  <a:schemeClr val="bg1"/>
                </a:solidFill>
                <a:latin typeface="Tahoma" pitchFamily="34" charset="0"/>
                <a:ea typeface="Tahoma" pitchFamily="34" charset="0"/>
                <a:cs typeface="Tahoma" pitchFamily="34" charset="0"/>
              </a:rPr>
              <a:t>You can have a good time this summer but remember that God will hold you accountable (Eccl. 11:9b; 12:14; Rom. 2:16).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lstStyle/>
          <a:p>
            <a:r>
              <a:rPr lang="en-US" dirty="0" smtClean="0">
                <a:solidFill>
                  <a:srgbClr val="FFFF00"/>
                </a:solidFill>
                <a:latin typeface="Tahoma" pitchFamily="34" charset="0"/>
                <a:ea typeface="Tahoma" pitchFamily="34" charset="0"/>
                <a:cs typeface="Tahoma" pitchFamily="34" charset="0"/>
              </a:rPr>
              <a:t>While on Vacation…Worship God</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92500"/>
          </a:bodyPr>
          <a:lstStyle/>
          <a:p>
            <a:pPr algn="ctr">
              <a:buNone/>
            </a:pPr>
            <a:r>
              <a:rPr lang="en-US" sz="4000" dirty="0" smtClean="0">
                <a:solidFill>
                  <a:schemeClr val="bg1"/>
                </a:solidFill>
                <a:latin typeface="Tahoma" pitchFamily="34" charset="0"/>
                <a:ea typeface="Tahoma" pitchFamily="34" charset="0"/>
                <a:cs typeface="Tahoma" pitchFamily="34" charset="0"/>
              </a:rPr>
              <a:t>Many will spend a lot of time planning where they will go, what they will bring, and what to do but some won’t consider whether there is a sound congregation nearby for worship.</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000" i="1" dirty="0" smtClean="0">
                <a:solidFill>
                  <a:schemeClr val="bg1"/>
                </a:solidFill>
                <a:latin typeface="Tahoma" pitchFamily="34" charset="0"/>
                <a:ea typeface="Tahoma" pitchFamily="34" charset="0"/>
                <a:cs typeface="Tahoma" pitchFamily="34" charset="0"/>
              </a:rPr>
              <a:t>“Preacher, when you bring this up, it makes me feel guilty and it’s going to ruin the good time I was going to have.” </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It should make you feel guilty, because God has commanded to worship Him in spirit and in truth (John 4:23-24) and to not forsake the assembling of ourselves together (Heb. 10:23-25). </a:t>
            </a:r>
          </a:p>
          <a:p>
            <a:pPr algn="ctr">
              <a:buNone/>
            </a:pPr>
            <a:r>
              <a:rPr lang="en-US" sz="1400" dirty="0" smtClean="0">
                <a:solidFill>
                  <a:schemeClr val="bg1"/>
                </a:solidFill>
                <a:latin typeface="Tahoma" pitchFamily="34" charset="0"/>
                <a:ea typeface="Tahoma" pitchFamily="34" charset="0"/>
                <a:cs typeface="Tahoma" pitchFamily="34" charset="0"/>
              </a:rPr>
              <a:t> </a:t>
            </a:r>
          </a:p>
          <a:p>
            <a:pPr algn="ctr">
              <a:buNone/>
            </a:pPr>
            <a:r>
              <a:rPr lang="en-US" sz="4000" dirty="0" smtClean="0">
                <a:solidFill>
                  <a:schemeClr val="bg1"/>
                </a:solidFill>
                <a:latin typeface="Tahoma" pitchFamily="34" charset="0"/>
                <a:ea typeface="Tahoma" pitchFamily="34" charset="0"/>
                <a:cs typeface="Tahoma" pitchFamily="34" charset="0"/>
              </a:rPr>
              <a:t>If you understand that God sent His Son to be killed on the cross for your sins, why would you not obey His command (Heb. 10:26ff)?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990600"/>
          </a:xfrm>
        </p:spPr>
        <p:txBody>
          <a:bodyPr>
            <a:noAutofit/>
          </a:bodyPr>
          <a:lstStyle/>
          <a:p>
            <a:r>
              <a:rPr lang="en-US" sz="5400" dirty="0" smtClean="0">
                <a:solidFill>
                  <a:srgbClr val="FFFF00"/>
                </a:solidFill>
                <a:latin typeface="Tahoma" pitchFamily="34" charset="0"/>
                <a:ea typeface="Tahoma" pitchFamily="34" charset="0"/>
                <a:cs typeface="Tahoma" pitchFamily="34" charset="0"/>
              </a:rPr>
              <a:t>While on Vacation…Give to the Local Church</a:t>
            </a:r>
            <a:endParaRPr lang="en-US" sz="54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696200"/>
          </a:xfrm>
        </p:spPr>
        <p:txBody>
          <a:bodyPr>
            <a:normAutofit/>
          </a:bodyPr>
          <a:lstStyle/>
          <a:p>
            <a:pPr algn="ctr">
              <a:buNone/>
            </a:pPr>
            <a:r>
              <a:rPr lang="en-US" sz="4100" dirty="0" smtClean="0">
                <a:solidFill>
                  <a:schemeClr val="bg1"/>
                </a:solidFill>
                <a:latin typeface="Tahoma" pitchFamily="34" charset="0"/>
                <a:ea typeface="Tahoma" pitchFamily="34" charset="0"/>
                <a:cs typeface="Tahoma" pitchFamily="34" charset="0"/>
              </a:rPr>
              <a:t>Christians are commanded to give on the 1</a:t>
            </a:r>
            <a:r>
              <a:rPr lang="en-US" sz="4100" baseline="30000" dirty="0" smtClean="0">
                <a:solidFill>
                  <a:schemeClr val="bg1"/>
                </a:solidFill>
                <a:latin typeface="Tahoma" pitchFamily="34" charset="0"/>
                <a:ea typeface="Tahoma" pitchFamily="34" charset="0"/>
                <a:cs typeface="Tahoma" pitchFamily="34" charset="0"/>
              </a:rPr>
              <a:t>st</a:t>
            </a:r>
            <a:r>
              <a:rPr lang="en-US" sz="4100" dirty="0" smtClean="0">
                <a:solidFill>
                  <a:schemeClr val="bg1"/>
                </a:solidFill>
                <a:latin typeface="Tahoma" pitchFamily="34" charset="0"/>
                <a:ea typeface="Tahoma" pitchFamily="34" charset="0"/>
                <a:cs typeface="Tahoma" pitchFamily="34" charset="0"/>
              </a:rPr>
              <a:t> day of the week and since most workers get paid vacations, the Lord expects you to contribute (1 Cor. 16:1-2; 2 Cor. 9:6ff).  </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100" dirty="0" smtClean="0">
                <a:solidFill>
                  <a:schemeClr val="bg1"/>
                </a:solidFill>
                <a:latin typeface="Tahoma" pitchFamily="34" charset="0"/>
                <a:ea typeface="Tahoma" pitchFamily="34" charset="0"/>
                <a:cs typeface="Tahoma" pitchFamily="34" charset="0"/>
              </a:rPr>
              <a:t>The expenses here at </a:t>
            </a:r>
            <a:r>
              <a:rPr lang="en-US" sz="4100" dirty="0" err="1" smtClean="0">
                <a:solidFill>
                  <a:schemeClr val="bg1"/>
                </a:solidFill>
                <a:latin typeface="Tahoma" pitchFamily="34" charset="0"/>
                <a:ea typeface="Tahoma" pitchFamily="34" charset="0"/>
                <a:cs typeface="Tahoma" pitchFamily="34" charset="0"/>
              </a:rPr>
              <a:t>Woodmont</a:t>
            </a:r>
            <a:r>
              <a:rPr lang="en-US" sz="4100" dirty="0" smtClean="0">
                <a:solidFill>
                  <a:schemeClr val="bg1"/>
                </a:solidFill>
                <a:latin typeface="Tahoma" pitchFamily="34" charset="0"/>
                <a:ea typeface="Tahoma" pitchFamily="34" charset="0"/>
                <a:cs typeface="Tahoma" pitchFamily="34" charset="0"/>
              </a:rPr>
              <a:t> church of Christ continue on when you are gone (Bible class materials, preacher support, utility expenses, maintenance, help for needy saints, etc.)</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100" dirty="0" smtClean="0">
                <a:solidFill>
                  <a:schemeClr val="bg1"/>
                </a:solidFill>
                <a:latin typeface="Tahoma" pitchFamily="34" charset="0"/>
                <a:ea typeface="Tahoma" pitchFamily="34" charset="0"/>
                <a:cs typeface="Tahoma" pitchFamily="34" charset="0"/>
              </a:rPr>
              <a:t>If you make sure that your family’s expenses are taken care of while working out of town, why wouldn’t you make sure that you have fulfilled your responsibilities to the local church? </a:t>
            </a:r>
          </a:p>
          <a:p>
            <a:pPr algn="ctr">
              <a:buNone/>
            </a:pPr>
            <a:endParaRPr lang="en-US" sz="14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9906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While on Vacation…Dress Modestly</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3914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The beaches, swimming pools, </a:t>
            </a:r>
            <a:r>
              <a:rPr lang="en-US" sz="4000" dirty="0" smtClean="0">
                <a:solidFill>
                  <a:schemeClr val="bg1"/>
                </a:solidFill>
                <a:latin typeface="Tahoma" pitchFamily="34" charset="0"/>
                <a:ea typeface="Tahoma" pitchFamily="34" charset="0"/>
                <a:cs typeface="Tahoma" pitchFamily="34" charset="0"/>
              </a:rPr>
              <a:t>and </a:t>
            </a:r>
            <a:r>
              <a:rPr lang="en-US" sz="4000" dirty="0" smtClean="0">
                <a:solidFill>
                  <a:schemeClr val="bg1"/>
                </a:solidFill>
                <a:latin typeface="Tahoma" pitchFamily="34" charset="0"/>
                <a:ea typeface="Tahoma" pitchFamily="34" charset="0"/>
                <a:cs typeface="Tahoma" pitchFamily="34" charset="0"/>
              </a:rPr>
              <a:t>water parks are a popular attraction for Americans and many flock to them. </a:t>
            </a: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The temptation to wear the swimsuits, shorts that expose the thigh, or tank tops that reveal cleavage or go to them may be </a:t>
            </a:r>
            <a:r>
              <a:rPr lang="en-US" sz="4000" dirty="0" smtClean="0">
                <a:solidFill>
                  <a:schemeClr val="bg1"/>
                </a:solidFill>
                <a:latin typeface="Tahoma" pitchFamily="34" charset="0"/>
                <a:ea typeface="Tahoma" pitchFamily="34" charset="0"/>
                <a:cs typeface="Tahoma" pitchFamily="34" charset="0"/>
              </a:rPr>
              <a:t>strong, </a:t>
            </a:r>
            <a:r>
              <a:rPr lang="en-US" sz="4000" dirty="0" smtClean="0">
                <a:solidFill>
                  <a:schemeClr val="bg1"/>
                </a:solidFill>
                <a:latin typeface="Tahoma" pitchFamily="34" charset="0"/>
                <a:ea typeface="Tahoma" pitchFamily="34" charset="0"/>
                <a:cs typeface="Tahoma" pitchFamily="34" charset="0"/>
              </a:rPr>
              <a:t>but the Christian who wants to please God will submit to His command (1 Tim. 2:9; 1 Pet. 3:3-6). </a:t>
            </a:r>
          </a:p>
          <a:p>
            <a:pPr algn="ctr">
              <a:buNone/>
            </a:pPr>
            <a:endParaRPr lang="en-US" sz="10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Christians can swim with others who are dressed modestly. </a:t>
            </a:r>
          </a:p>
          <a:p>
            <a:pPr algn="ctr">
              <a:buNone/>
            </a:pPr>
            <a:endParaRPr lang="en-US" sz="10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Why would you want to tempt others to lust after you or your daughter or have your husband or teenage son ogle others in their </a:t>
            </a:r>
            <a:r>
              <a:rPr lang="en-US" sz="4000" dirty="0" smtClean="0">
                <a:solidFill>
                  <a:schemeClr val="bg1"/>
                </a:solidFill>
                <a:latin typeface="Tahoma" pitchFamily="34" charset="0"/>
                <a:ea typeface="Tahoma" pitchFamily="34" charset="0"/>
                <a:cs typeface="Tahoma" pitchFamily="34" charset="0"/>
              </a:rPr>
              <a:t>immodesty </a:t>
            </a:r>
            <a:r>
              <a:rPr lang="en-US" sz="4000" dirty="0" smtClean="0">
                <a:solidFill>
                  <a:schemeClr val="bg1"/>
                </a:solidFill>
                <a:latin typeface="Tahoma" pitchFamily="34" charset="0"/>
                <a:ea typeface="Tahoma" pitchFamily="34" charset="0"/>
                <a:cs typeface="Tahoma" pitchFamily="34" charset="0"/>
              </a:rPr>
              <a:t>(Matt. 18:6-9</a:t>
            </a:r>
            <a:r>
              <a:rPr lang="en-US" sz="4000" dirty="0" smtClean="0">
                <a:solidFill>
                  <a:schemeClr val="bg1"/>
                </a:solidFill>
                <a:latin typeface="Tahoma" pitchFamily="34" charset="0"/>
                <a:ea typeface="Tahoma" pitchFamily="34" charset="0"/>
                <a:cs typeface="Tahoma" pitchFamily="34" charset="0"/>
              </a:rPr>
              <a:t>)?</a:t>
            </a:r>
            <a:endParaRPr lang="en-US" sz="4000" dirty="0" smtClean="0">
              <a:solidFill>
                <a:schemeClr val="bg1"/>
              </a:solidFill>
              <a:latin typeface="Tahoma" pitchFamily="34" charset="0"/>
              <a:ea typeface="Tahoma" pitchFamily="34" charset="0"/>
              <a:cs typeface="Tahoma" pitchFamily="34" charset="0"/>
            </a:endParaRPr>
          </a:p>
          <a:p>
            <a:pPr algn="ctr">
              <a:buNone/>
            </a:pPr>
            <a:endParaRPr lang="en-US" sz="4000" dirty="0" smtClean="0">
              <a:solidFill>
                <a:schemeClr val="bg1"/>
              </a:solidFill>
              <a:latin typeface="Tahoma" pitchFamily="34" charset="0"/>
              <a:ea typeface="Tahoma" pitchFamily="34" charset="0"/>
              <a:cs typeface="Tahoma" pitchFamily="34" charset="0"/>
            </a:endParaRPr>
          </a:p>
          <a:p>
            <a:pPr algn="ctr">
              <a:buNone/>
            </a:pPr>
            <a:endParaRPr lang="en-US" sz="14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While on Vacation…Be Pure</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Some </a:t>
            </a:r>
            <a:r>
              <a:rPr lang="en-US" sz="4000" dirty="0" smtClean="0">
                <a:solidFill>
                  <a:schemeClr val="bg1"/>
                </a:solidFill>
                <a:latin typeface="Tahoma" pitchFamily="34" charset="0"/>
                <a:ea typeface="Tahoma" pitchFamily="34" charset="0"/>
                <a:cs typeface="Tahoma" pitchFamily="34" charset="0"/>
              </a:rPr>
              <a:t>say, </a:t>
            </a:r>
            <a:r>
              <a:rPr lang="en-US" sz="4000" dirty="0" smtClean="0">
                <a:solidFill>
                  <a:schemeClr val="bg1"/>
                </a:solidFill>
                <a:latin typeface="Tahoma" pitchFamily="34" charset="0"/>
                <a:ea typeface="Tahoma" pitchFamily="34" charset="0"/>
                <a:cs typeface="Tahoma" pitchFamily="34" charset="0"/>
              </a:rPr>
              <a:t>“What happens in Vegas, stays in Vegas!”  Catchy </a:t>
            </a:r>
            <a:r>
              <a:rPr lang="en-US" sz="4000" dirty="0" smtClean="0">
                <a:solidFill>
                  <a:schemeClr val="bg1"/>
                </a:solidFill>
                <a:latin typeface="Tahoma" pitchFamily="34" charset="0"/>
                <a:ea typeface="Tahoma" pitchFamily="34" charset="0"/>
                <a:cs typeface="Tahoma" pitchFamily="34" charset="0"/>
              </a:rPr>
              <a:t>slogan, </a:t>
            </a:r>
            <a:r>
              <a:rPr lang="en-US" sz="4000" dirty="0" smtClean="0">
                <a:solidFill>
                  <a:schemeClr val="bg1"/>
                </a:solidFill>
                <a:latin typeface="Tahoma" pitchFamily="34" charset="0"/>
                <a:ea typeface="Tahoma" pitchFamily="34" charset="0"/>
                <a:cs typeface="Tahoma" pitchFamily="34" charset="0"/>
              </a:rPr>
              <a:t>but shows that you might be tempted to do things you normally </a:t>
            </a:r>
            <a:r>
              <a:rPr lang="en-US" sz="4000" dirty="0" smtClean="0">
                <a:solidFill>
                  <a:schemeClr val="bg1"/>
                </a:solidFill>
                <a:latin typeface="Tahoma" pitchFamily="34" charset="0"/>
                <a:ea typeface="Tahoma" pitchFamily="34" charset="0"/>
                <a:cs typeface="Tahoma" pitchFamily="34" charset="0"/>
              </a:rPr>
              <a:t>wouldn’t because you think no one will find out.</a:t>
            </a:r>
            <a:endParaRPr lang="en-US" sz="4000" dirty="0" smtClean="0">
              <a:solidFill>
                <a:schemeClr val="bg1"/>
              </a:solidFill>
              <a:latin typeface="Tahoma" pitchFamily="34" charset="0"/>
              <a:ea typeface="Tahoma" pitchFamily="34" charset="0"/>
              <a:cs typeface="Tahoma" pitchFamily="34" charset="0"/>
            </a:endParaRP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 “Flee youthful lusts &amp; pursue righteousness….with </a:t>
            </a:r>
            <a:r>
              <a:rPr lang="en-US" sz="4000" dirty="0">
                <a:solidFill>
                  <a:schemeClr val="bg1"/>
                </a:solidFill>
                <a:latin typeface="Tahoma" pitchFamily="34" charset="0"/>
                <a:ea typeface="Tahoma" pitchFamily="34" charset="0"/>
                <a:cs typeface="Tahoma" pitchFamily="34" charset="0"/>
              </a:rPr>
              <a:t>those who call on the Lord from a pure </a:t>
            </a:r>
            <a:r>
              <a:rPr lang="en-US" sz="4000" dirty="0" smtClean="0">
                <a:solidFill>
                  <a:schemeClr val="bg1"/>
                </a:solidFill>
                <a:latin typeface="Tahoma" pitchFamily="34" charset="0"/>
                <a:ea typeface="Tahoma" pitchFamily="34" charset="0"/>
                <a:cs typeface="Tahoma" pitchFamily="34" charset="0"/>
              </a:rPr>
              <a:t>heart” (2 Tim. 2:22).</a:t>
            </a:r>
            <a:r>
              <a:rPr lang="en-US" sz="4000" dirty="0" smtClean="0"/>
              <a:t>.</a:t>
            </a:r>
            <a:r>
              <a:rPr lang="en-US" sz="4000" dirty="0" smtClean="0">
                <a:solidFill>
                  <a:schemeClr val="bg1"/>
                </a:solidFill>
                <a:latin typeface="Tahoma" pitchFamily="34" charset="0"/>
                <a:ea typeface="Tahoma" pitchFamily="34" charset="0"/>
                <a:cs typeface="Tahoma" pitchFamily="34" charset="0"/>
              </a:rPr>
              <a:t> </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If you have your hope fixed on Jesus, why would you desire to </a:t>
            </a:r>
            <a:r>
              <a:rPr lang="en-US" sz="4000" dirty="0" smtClean="0">
                <a:solidFill>
                  <a:schemeClr val="bg1"/>
                </a:solidFill>
                <a:latin typeface="Tahoma" pitchFamily="34" charset="0"/>
                <a:ea typeface="Tahoma" pitchFamily="34" charset="0"/>
                <a:cs typeface="Tahoma" pitchFamily="34" charset="0"/>
              </a:rPr>
              <a:t>lie, drink</a:t>
            </a:r>
            <a:r>
              <a:rPr lang="en-US" sz="4000" dirty="0" smtClean="0">
                <a:solidFill>
                  <a:schemeClr val="bg1"/>
                </a:solidFill>
                <a:latin typeface="Tahoma" pitchFamily="34" charset="0"/>
                <a:ea typeface="Tahoma" pitchFamily="34" charset="0"/>
                <a:cs typeface="Tahoma" pitchFamily="34" charset="0"/>
              </a:rPr>
              <a:t>, gamble, dance, or fornicate (1 John 3:3)?</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We have wasted enough time pursuing sin! Look away- fix your eyes on Jesus (1 Pet. 4:1-3; </a:t>
            </a:r>
            <a:r>
              <a:rPr lang="en-US" sz="4000" dirty="0" err="1" smtClean="0">
                <a:solidFill>
                  <a:schemeClr val="bg1"/>
                </a:solidFill>
                <a:latin typeface="Tahoma" pitchFamily="34" charset="0"/>
                <a:ea typeface="Tahoma" pitchFamily="34" charset="0"/>
                <a:cs typeface="Tahoma" pitchFamily="34" charset="0"/>
              </a:rPr>
              <a:t>Ge</a:t>
            </a:r>
            <a:r>
              <a:rPr lang="en-US" sz="4000" dirty="0" smtClean="0">
                <a:solidFill>
                  <a:schemeClr val="bg1"/>
                </a:solidFill>
                <a:latin typeface="Tahoma" pitchFamily="34" charset="0"/>
                <a:ea typeface="Tahoma" pitchFamily="34" charset="0"/>
                <a:cs typeface="Tahoma" pitchFamily="34" charset="0"/>
              </a:rPr>
              <a:t>. 39:9; Job 31:1; </a:t>
            </a:r>
            <a:r>
              <a:rPr lang="en-US" sz="4000" dirty="0" smtClean="0">
                <a:solidFill>
                  <a:schemeClr val="bg1"/>
                </a:solidFill>
                <a:latin typeface="Tahoma" pitchFamily="34" charset="0"/>
                <a:ea typeface="Tahoma" pitchFamily="34" charset="0"/>
                <a:cs typeface="Tahoma" pitchFamily="34" charset="0"/>
              </a:rPr>
              <a:t>Heb. </a:t>
            </a:r>
            <a:r>
              <a:rPr lang="en-US" sz="4000" dirty="0" smtClean="0">
                <a:solidFill>
                  <a:schemeClr val="bg1"/>
                </a:solidFill>
                <a:latin typeface="Tahoma" pitchFamily="34" charset="0"/>
                <a:ea typeface="Tahoma" pitchFamily="34" charset="0"/>
                <a:cs typeface="Tahoma" pitchFamily="34" charset="0"/>
              </a:rPr>
              <a:t>12:2).</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endParaRPr lang="en-US" sz="4000" dirty="0" smtClean="0">
              <a:solidFill>
                <a:schemeClr val="bg1"/>
              </a:solidFill>
              <a:latin typeface="Tahoma" pitchFamily="34" charset="0"/>
              <a:ea typeface="Tahoma" pitchFamily="34" charset="0"/>
              <a:cs typeface="Tahoma" pitchFamily="34" charset="0"/>
            </a:endParaRPr>
          </a:p>
          <a:p>
            <a:pPr algn="ctr">
              <a:buNone/>
            </a:pPr>
            <a:endParaRPr lang="en-US" sz="14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Making Application to Your Life</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Will you seek to worship God in a sound congregation on vacation or does it matter to </a:t>
            </a:r>
            <a:r>
              <a:rPr lang="en-US" sz="4000" dirty="0" smtClean="0">
                <a:solidFill>
                  <a:schemeClr val="bg1"/>
                </a:solidFill>
                <a:latin typeface="Tahoma" pitchFamily="34" charset="0"/>
                <a:ea typeface="Tahoma" pitchFamily="34" charset="0"/>
                <a:cs typeface="Tahoma" pitchFamily="34" charset="0"/>
              </a:rPr>
              <a:t>you? </a:t>
            </a:r>
            <a:endParaRPr lang="en-US" sz="4000" dirty="0" smtClean="0">
              <a:solidFill>
                <a:schemeClr val="bg1"/>
              </a:solidFill>
              <a:latin typeface="Tahoma" pitchFamily="34" charset="0"/>
              <a:ea typeface="Tahoma" pitchFamily="34" charset="0"/>
              <a:cs typeface="Tahoma" pitchFamily="34" charset="0"/>
            </a:endParaRP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Are you making provisions to give to the local church while you are away or have you thought about it? </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Do you plan to dress modestly or will you </a:t>
            </a:r>
            <a:r>
              <a:rPr lang="en-US" sz="4000" dirty="0" smtClean="0">
                <a:solidFill>
                  <a:schemeClr val="bg1"/>
                </a:solidFill>
                <a:latin typeface="Tahoma" pitchFamily="34" charset="0"/>
                <a:ea typeface="Tahoma" pitchFamily="34" charset="0"/>
                <a:cs typeface="Tahoma" pitchFamily="34" charset="0"/>
              </a:rPr>
              <a:t>wear whatever </a:t>
            </a:r>
            <a:r>
              <a:rPr lang="en-US" sz="4000" dirty="0" smtClean="0">
                <a:solidFill>
                  <a:schemeClr val="bg1"/>
                </a:solidFill>
                <a:latin typeface="Tahoma" pitchFamily="34" charset="0"/>
                <a:ea typeface="Tahoma" pitchFamily="34" charset="0"/>
                <a:cs typeface="Tahoma" pitchFamily="34" charset="0"/>
              </a:rPr>
              <a:t>seems comfortable to </a:t>
            </a:r>
            <a:r>
              <a:rPr lang="en-US" sz="4000" dirty="0" smtClean="0">
                <a:solidFill>
                  <a:schemeClr val="bg1"/>
                </a:solidFill>
                <a:latin typeface="Tahoma" pitchFamily="34" charset="0"/>
                <a:ea typeface="Tahoma" pitchFamily="34" charset="0"/>
                <a:cs typeface="Tahoma" pitchFamily="34" charset="0"/>
              </a:rPr>
              <a:t>you or the latest fashion? </a:t>
            </a:r>
            <a:endParaRPr lang="en-US" sz="4000" dirty="0" smtClean="0">
              <a:solidFill>
                <a:schemeClr val="bg1"/>
              </a:solidFill>
              <a:latin typeface="Tahoma" pitchFamily="34" charset="0"/>
              <a:ea typeface="Tahoma" pitchFamily="34" charset="0"/>
              <a:cs typeface="Tahoma" pitchFamily="34" charset="0"/>
            </a:endParaRP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Will you be careful to be pure in you thoughts, words, and actions realizing the Lord is watching or have the attitude of “if it feels good do it”?</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endParaRPr lang="en-US" sz="4000" dirty="0" smtClean="0">
              <a:solidFill>
                <a:schemeClr val="bg1"/>
              </a:solidFill>
              <a:latin typeface="Tahoma" pitchFamily="34" charset="0"/>
              <a:ea typeface="Tahoma" pitchFamily="34" charset="0"/>
              <a:cs typeface="Tahoma" pitchFamily="34" charset="0"/>
            </a:endParaRPr>
          </a:p>
          <a:p>
            <a:pPr algn="ctr">
              <a:buNone/>
            </a:pPr>
            <a:endParaRPr lang="en-US" sz="14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Conclusion</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391400"/>
          </a:xfrm>
        </p:spPr>
        <p:txBody>
          <a:bodyPr>
            <a:normAutofit lnSpcReduction="10000"/>
          </a:bodyPr>
          <a:lstStyle/>
          <a:p>
            <a:pPr algn="ctr">
              <a:buNone/>
            </a:pPr>
            <a:r>
              <a:rPr lang="en-US" sz="4000" dirty="0" smtClean="0">
                <a:solidFill>
                  <a:schemeClr val="bg1"/>
                </a:solidFill>
                <a:latin typeface="Tahoma" pitchFamily="34" charset="0"/>
                <a:ea typeface="Tahoma" pitchFamily="34" charset="0"/>
                <a:cs typeface="Tahoma" pitchFamily="34" charset="0"/>
              </a:rPr>
              <a:t>Yes, you can have a good time on vacation without pursuing sin which is what God wants you to do (Eccl. 11:9-12:1). </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But </a:t>
            </a:r>
            <a:r>
              <a:rPr lang="en-US" sz="4000" dirty="0" smtClean="0">
                <a:solidFill>
                  <a:schemeClr val="bg1"/>
                </a:solidFill>
                <a:latin typeface="Tahoma" pitchFamily="34" charset="0"/>
                <a:ea typeface="Tahoma" pitchFamily="34" charset="0"/>
                <a:cs typeface="Tahoma" pitchFamily="34" charset="0"/>
              </a:rPr>
              <a:t>your summer vacation is temporary and goes by so quickly before you have to go back to the grindstone. </a:t>
            </a:r>
            <a:endParaRPr lang="en-US" sz="4000" dirty="0" smtClean="0">
              <a:solidFill>
                <a:schemeClr val="bg1"/>
              </a:solidFill>
              <a:latin typeface="Tahoma" pitchFamily="34" charset="0"/>
              <a:ea typeface="Tahoma" pitchFamily="34" charset="0"/>
              <a:cs typeface="Tahoma" pitchFamily="34" charset="0"/>
            </a:endParaRP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Your eternal home is reserved in heaven where the joys shall never end only through obedience to Jesus Christ and being faithful until death (Heb. 5:8-9; 1 Pet. 1:3-9; Rev. 2:10). </a:t>
            </a:r>
            <a:endParaRPr lang="en-US" sz="4000" dirty="0" smtClean="0">
              <a:solidFill>
                <a:schemeClr val="bg1"/>
              </a:solidFill>
              <a:latin typeface="Tahoma" pitchFamily="34" charset="0"/>
              <a:ea typeface="Tahoma" pitchFamily="34" charset="0"/>
              <a:cs typeface="Tahoma" pitchFamily="34" charset="0"/>
            </a:endParaRPr>
          </a:p>
          <a:p>
            <a:pPr algn="ctr">
              <a:buNone/>
            </a:pPr>
            <a:endParaRPr lang="en-US" sz="16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The only alternative is eternal punishment in hell in which there will be no vacation from the pain, suffering, and agony knowing that you refused to submit to the Lord (Mk. 9:43ff).</a:t>
            </a:r>
            <a:endParaRPr lang="en-US" sz="4000" dirty="0" smtClean="0">
              <a:solidFill>
                <a:schemeClr val="bg1"/>
              </a:solidFill>
              <a:latin typeface="Tahoma" pitchFamily="34" charset="0"/>
              <a:ea typeface="Tahoma" pitchFamily="34" charset="0"/>
              <a:cs typeface="Tahoma" pitchFamily="34" charset="0"/>
            </a:endParaRPr>
          </a:p>
          <a:p>
            <a:pPr algn="ctr">
              <a:buNone/>
            </a:pPr>
            <a:endParaRPr lang="en-US" sz="4000" dirty="0" smtClean="0">
              <a:solidFill>
                <a:schemeClr val="bg1"/>
              </a:solidFill>
              <a:latin typeface="Tahoma" pitchFamily="34" charset="0"/>
              <a:ea typeface="Tahoma" pitchFamily="34" charset="0"/>
              <a:cs typeface="Tahoma" pitchFamily="34" charset="0"/>
            </a:endParaRPr>
          </a:p>
          <a:p>
            <a:pPr algn="ctr">
              <a:buNone/>
            </a:pPr>
            <a:endParaRPr lang="en-US" sz="4000" dirty="0">
              <a:solidFill>
                <a:schemeClr val="bg1"/>
              </a:solidFill>
              <a:latin typeface="Tahoma" pitchFamily="34" charset="0"/>
              <a:ea typeface="Tahoma" pitchFamily="34" charset="0"/>
              <a:cs typeface="Tahoma" pitchFamily="34" charset="0"/>
            </a:endParaRPr>
          </a:p>
          <a:p>
            <a:pPr algn="ctr">
              <a:buNone/>
            </a:pPr>
            <a:endParaRPr lang="en-US" sz="4000" dirty="0" smtClean="0">
              <a:solidFill>
                <a:schemeClr val="bg1"/>
              </a:solidFill>
              <a:latin typeface="Tahoma" pitchFamily="34" charset="0"/>
              <a:ea typeface="Tahoma" pitchFamily="34" charset="0"/>
              <a:cs typeface="Tahoma" pitchFamily="34" charset="0"/>
            </a:endParaRP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endParaRPr lang="en-US" sz="4000" dirty="0" smtClean="0">
              <a:solidFill>
                <a:schemeClr val="bg1"/>
              </a:solidFill>
              <a:latin typeface="Tahoma" pitchFamily="34" charset="0"/>
              <a:ea typeface="Tahoma" pitchFamily="34" charset="0"/>
              <a:cs typeface="Tahoma" pitchFamily="34" charset="0"/>
            </a:endParaRPr>
          </a:p>
          <a:p>
            <a:pPr algn="ctr">
              <a:buNone/>
            </a:pPr>
            <a:endParaRPr lang="en-US" sz="14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1313</TotalTime>
  <Words>959</Words>
  <Application>Microsoft Office PowerPoint</Application>
  <PresentationFormat>Custom</PresentationFormat>
  <Paragraphs>84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Hymns for Worship at Woodmont</vt:lpstr>
      <vt:lpstr>Slide 2</vt:lpstr>
      <vt:lpstr>Introduction</vt:lpstr>
      <vt:lpstr>While on Vacation…Worship God</vt:lpstr>
      <vt:lpstr>While on Vacation…Give to the Local Church</vt:lpstr>
      <vt:lpstr>While on Vacation…Dress Modestly</vt:lpstr>
      <vt:lpstr>While on Vacation…Be Pure</vt:lpstr>
      <vt:lpstr>Making Application to Your Life</vt:lpstr>
      <vt:lpstr>Conclusion</vt:lpstr>
      <vt:lpstr>Conclusion</vt:lpstr>
      <vt:lpstr>Hymns for Worship at Woodmont</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While on Vacation this Summer</dc:title>
  <dc:creator>Steven Lawrence Locklair</dc:creator>
  <cp:lastModifiedBy>Steven Lawrence Locklair</cp:lastModifiedBy>
  <cp:revision>24</cp:revision>
  <dcterms:created xsi:type="dcterms:W3CDTF">2015-05-30T13:34:40Z</dcterms:created>
  <dcterms:modified xsi:type="dcterms:W3CDTF">2015-05-31T17:15:21Z</dcterms:modified>
</cp:coreProperties>
</file>