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301" r:id="rId4"/>
    <p:sldId id="302" r:id="rId5"/>
    <p:sldId id="303" r:id="rId6"/>
    <p:sldId id="305" r:id="rId7"/>
    <p:sldId id="314" r:id="rId8"/>
    <p:sldId id="315" r:id="rId9"/>
    <p:sldId id="316" r:id="rId10"/>
    <p:sldId id="317" r:id="rId11"/>
    <p:sldId id="309" r:id="rId12"/>
    <p:sldId id="312" r:id="rId13"/>
    <p:sldId id="298" r:id="rId14"/>
    <p:sldId id="313" r:id="rId15"/>
    <p:sldId id="262" r:id="rId16"/>
    <p:sldId id="285" r:id="rId17"/>
    <p:sldId id="284" r:id="rId18"/>
    <p:sldId id="283" r:id="rId19"/>
    <p:sldId id="282" r:id="rId20"/>
    <p:sldId id="281" r:id="rId21"/>
    <p:sldId id="280" r:id="rId22"/>
    <p:sldId id="279" r:id="rId23"/>
    <p:sldId id="278" r:id="rId24"/>
    <p:sldId id="277" r:id="rId25"/>
    <p:sldId id="274" r:id="rId26"/>
    <p:sldId id="276" r:id="rId27"/>
    <p:sldId id="263" r:id="rId28"/>
    <p:sldId id="297" r:id="rId29"/>
    <p:sldId id="296" r:id="rId30"/>
    <p:sldId id="295" r:id="rId31"/>
    <p:sldId id="294" r:id="rId32"/>
    <p:sldId id="293" r:id="rId33"/>
    <p:sldId id="292" r:id="rId34"/>
    <p:sldId id="291" r:id="rId35"/>
    <p:sldId id="290" r:id="rId36"/>
    <p:sldId id="289" r:id="rId37"/>
  </p:sldIdLst>
  <p:sldSz cx="14630400" cy="8229600"/>
  <p:notesSz cx="6858000" cy="9144000"/>
  <p:defaultTextStyle>
    <a:defPPr>
      <a:defRPr lang="en-US"/>
    </a:defPPr>
    <a:lvl1pPr marL="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852" y="-102"/>
      </p:cViewPr>
      <p:guideLst>
        <p:guide orient="horz" pos="2592"/>
        <p:guide pos="46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61B8C-FCC5-4077-8276-FD3124D946FB}" type="datetimeFigureOut">
              <a:rPr lang="en-US" smtClean="0"/>
              <a:pPr/>
              <a:t>6/28/2015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33042-E136-423E-9C47-02FC66334B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61B8C-FCC5-4077-8276-FD3124D946FB}" type="datetimeFigureOut">
              <a:rPr lang="en-US" smtClean="0"/>
              <a:pPr/>
              <a:t>6/28/2015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33042-E136-423E-9C47-02FC66334B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7040" y="329566"/>
            <a:ext cx="3291840" cy="70218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520" y="329566"/>
            <a:ext cx="9631680" cy="70218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61B8C-FCC5-4077-8276-FD3124D946FB}" type="datetimeFigureOut">
              <a:rPr lang="en-US" smtClean="0"/>
              <a:pPr/>
              <a:t>6/28/2015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33042-E136-423E-9C47-02FC66334B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61B8C-FCC5-4077-8276-FD3124D946FB}" type="datetimeFigureOut">
              <a:rPr lang="en-US" smtClean="0"/>
              <a:pPr/>
              <a:t>6/28/2015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33042-E136-423E-9C47-02FC66334B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61B8C-FCC5-4077-8276-FD3124D946FB}" type="datetimeFigureOut">
              <a:rPr lang="en-US" smtClean="0"/>
              <a:pPr/>
              <a:t>6/28/2015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33042-E136-423E-9C47-02FC66334B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71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61B8C-FCC5-4077-8276-FD3124D946FB}" type="datetimeFigureOut">
              <a:rPr lang="en-US" smtClean="0"/>
              <a:pPr/>
              <a:t>6/28/2015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33042-E136-423E-9C47-02FC66334B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61B8C-FCC5-4077-8276-FD3124D946FB}" type="datetimeFigureOut">
              <a:rPr lang="en-US" smtClean="0"/>
              <a:pPr/>
              <a:t>6/28/2015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33042-E136-423E-9C47-02FC66334B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61B8C-FCC5-4077-8276-FD3124D946FB}" type="datetimeFigureOut">
              <a:rPr lang="en-US" smtClean="0"/>
              <a:pPr/>
              <a:t>6/28/2015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33042-E136-423E-9C47-02FC66334B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61B8C-FCC5-4077-8276-FD3124D946FB}" type="datetimeFigureOut">
              <a:rPr lang="en-US" smtClean="0"/>
              <a:pPr/>
              <a:t>6/28/2015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33042-E136-423E-9C47-02FC66334B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61B8C-FCC5-4077-8276-FD3124D946FB}" type="datetimeFigureOut">
              <a:rPr lang="en-US" smtClean="0"/>
              <a:pPr/>
              <a:t>6/28/2015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33042-E136-423E-9C47-02FC66334B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61B8C-FCC5-4077-8276-FD3124D946FB}" type="datetimeFigureOut">
              <a:rPr lang="en-US" smtClean="0"/>
              <a:pPr/>
              <a:t>6/28/2015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33042-E136-423E-9C47-02FC66334B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61B8C-FCC5-4077-8276-FD3124D946FB}" type="datetimeFigureOut">
              <a:rPr lang="en-US" smtClean="0"/>
              <a:pPr/>
              <a:t>6/28/2015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33042-E136-423E-9C47-02FC66334B2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0622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4630400" cy="8229600"/>
          </a:xfrm>
        </p:spPr>
        <p:txBody>
          <a:bodyPr>
            <a:normAutofit/>
          </a:bodyPr>
          <a:lstStyle/>
          <a:p>
            <a:r>
              <a:rPr lang="en-US" sz="155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Bread of Jesus (John 6) vs.  the World</a:t>
            </a:r>
            <a:endParaRPr lang="en-US" sz="155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14630400" cy="98779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15200"/>
                <a:gridCol w="7315200"/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rgbClr val="FFFF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Bread</a:t>
                      </a:r>
                      <a:r>
                        <a:rPr lang="en-US" sz="5400" baseline="0" dirty="0" smtClean="0">
                          <a:solidFill>
                            <a:srgbClr val="FFFF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of Jesus</a:t>
                      </a:r>
                      <a:endParaRPr lang="en-US" sz="5400" dirty="0">
                        <a:solidFill>
                          <a:srgbClr val="FFFF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chemeClr val="accent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The World</a:t>
                      </a:r>
                      <a:endParaRPr lang="en-US" sz="5400" dirty="0">
                        <a:solidFill>
                          <a:schemeClr val="accent6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06680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Man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lives by every word of God</a:t>
                      </a:r>
                    </a:p>
                    <a:p>
                      <a:pPr algn="ctr"/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(Matt. 4:4)</a:t>
                      </a:r>
                      <a:endParaRPr lang="en-US" sz="4000" dirty="0" smtClean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Man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lives by bread alone</a:t>
                      </a:r>
                    </a:p>
                    <a:p>
                      <a:pPr algn="ctr"/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(Matt. 4:4)</a:t>
                      </a:r>
                      <a:endParaRPr lang="en-US" sz="4000" dirty="0" smtClean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137513"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His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Food is to do God’s Will (John 4:34; 6:38)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Does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it’s own will- Fill bellies (John 6:26)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137513"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Fed 5,000 to Teach- I Am the  Bread of Life (John 6:35)</a:t>
                      </a:r>
                      <a:endParaRPr lang="en-US" sz="4000" dirty="0" smtClean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Followed Jesus because                        He healed the sick (John 6:2)</a:t>
                      </a:r>
                      <a:endParaRPr lang="en-US" sz="4000" dirty="0" smtClean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137513"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Withdrew-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would be King after resurrection- heaven (Ax 2:34)</a:t>
                      </a:r>
                      <a:endParaRPr lang="en-US" sz="4000" dirty="0" smtClean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Wanted to Force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Jesus to become Earthly King (6:15)</a:t>
                      </a:r>
                      <a:endParaRPr lang="en-US" sz="4000" dirty="0" smtClean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220421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2500581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14630400" cy="84032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15200"/>
                <a:gridCol w="7315200"/>
              </a:tblGrid>
              <a:tr h="983775"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rgbClr val="FFFF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Bread</a:t>
                      </a:r>
                      <a:r>
                        <a:rPr lang="en-US" sz="5400" baseline="0" dirty="0" smtClean="0">
                          <a:solidFill>
                            <a:srgbClr val="FFFF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of Jesus</a:t>
                      </a:r>
                      <a:endParaRPr lang="en-US" sz="5400" dirty="0">
                        <a:solidFill>
                          <a:srgbClr val="FFFF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chemeClr val="accent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The World</a:t>
                      </a:r>
                      <a:endParaRPr lang="en-US" sz="5400" dirty="0">
                        <a:solidFill>
                          <a:schemeClr val="accent6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410077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Man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lives by every word of God</a:t>
                      </a:r>
                    </a:p>
                    <a:p>
                      <a:pPr algn="ctr"/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(Matt. 4:4)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Man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lives by bread alone</a:t>
                      </a:r>
                    </a:p>
                    <a:p>
                      <a:pPr algn="ctr"/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(Matt. 4:4)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410077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His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Food is to do God’s Will (John 4:34; 6:38)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Does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it’s own will- Fill bellies (John 6:26)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223815"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Fed 5,000 to Teach- I Am the  Bread of Life (John 6:35)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Followed Jesus because                        He healed the sick (John 6:2)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223815"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Withdrew-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would be King after resurrection- heaven (Ax 2:34)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Wanted to Force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Jesus to become Earthly King (6:15)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754227"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Spiritual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Food (John 6:27)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223815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14630400" cy="84032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15200"/>
                <a:gridCol w="7315200"/>
              </a:tblGrid>
              <a:tr h="983775"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rgbClr val="FFFF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Bread</a:t>
                      </a:r>
                      <a:r>
                        <a:rPr lang="en-US" sz="5400" baseline="0" dirty="0" smtClean="0">
                          <a:solidFill>
                            <a:srgbClr val="FFFF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of Jesus</a:t>
                      </a:r>
                      <a:endParaRPr lang="en-US" sz="5400" dirty="0">
                        <a:solidFill>
                          <a:srgbClr val="FFFF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chemeClr val="accent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The World</a:t>
                      </a:r>
                      <a:endParaRPr lang="en-US" sz="5400" dirty="0">
                        <a:solidFill>
                          <a:schemeClr val="accent6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410077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Man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lives by every word of God</a:t>
                      </a:r>
                    </a:p>
                    <a:p>
                      <a:pPr algn="ctr"/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(Matt. 4:4)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Man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lives by bread alone</a:t>
                      </a:r>
                    </a:p>
                    <a:p>
                      <a:pPr algn="ctr"/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(Matt. 4:4)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410077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His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Food is to do God’s Will (John 4:34; 6:38)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Does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it’s own will- Fill bellies (John 6:26)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223815"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Fed 5,000 to Teach- I Am the  Bread of Life (John 6:35)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Followed Jesus because                        He healed the sick (John 6:2)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223815"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Withdrew-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would be King after resurrection- heaven (Ax 2:34)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Wanted to Force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Jesus to become Earthly King (6:15)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754227"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Spiritual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Food (John 6:27)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Physical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Food (John 6:27)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223815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14630400" cy="816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15200"/>
                <a:gridCol w="7315200"/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rgbClr val="FFFF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Bread</a:t>
                      </a:r>
                      <a:r>
                        <a:rPr lang="en-US" sz="5400" baseline="0" dirty="0" smtClean="0">
                          <a:solidFill>
                            <a:srgbClr val="FFFF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of Jesus</a:t>
                      </a:r>
                      <a:endParaRPr lang="en-US" sz="5400" dirty="0">
                        <a:solidFill>
                          <a:srgbClr val="FFFF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chemeClr val="accent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The World</a:t>
                      </a:r>
                      <a:endParaRPr lang="en-US" sz="5400" dirty="0">
                        <a:solidFill>
                          <a:schemeClr val="accent6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608437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Man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lives by every word of God</a:t>
                      </a:r>
                    </a:p>
                    <a:p>
                      <a:pPr algn="ctr"/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(Matt. 4:4)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Man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lives by bread alone</a:t>
                      </a:r>
                    </a:p>
                    <a:p>
                      <a:pPr algn="ctr"/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(Matt. 4:4)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137513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His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Food is to do God’s Will (John 4:34; 6:38)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Does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it’s own will- Fill bellies (John 6:26)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137513">
                <a:tc>
                  <a:txBody>
                    <a:bodyPr/>
                    <a:lstStyle/>
                    <a:p>
                      <a:pPr algn="ctr"/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Fed 5,000 to Teach- I Am the  Bread of Life (John 6:35)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Followed Jesus because                        He healed the sick (John 6:2)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137513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Withdrew-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would be King after resurrection- heaven (Ax 2:34)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Wanted to Force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Jesus to become Earthly King (6:15)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608437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Spiritual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Food (John 6:27)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Physical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Food (John 6:27)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137513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Working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for Food- Sustains You unto Eternal Life (Jn. 6:27)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14630400" cy="816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15200"/>
                <a:gridCol w="7315200"/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rgbClr val="FFFF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Bread</a:t>
                      </a:r>
                      <a:r>
                        <a:rPr lang="en-US" sz="5400" baseline="0" dirty="0" smtClean="0">
                          <a:solidFill>
                            <a:srgbClr val="FFFF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of Jesus</a:t>
                      </a:r>
                      <a:endParaRPr lang="en-US" sz="5400" dirty="0">
                        <a:solidFill>
                          <a:srgbClr val="FFFF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chemeClr val="accent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The World</a:t>
                      </a:r>
                      <a:endParaRPr lang="en-US" sz="5400" dirty="0">
                        <a:solidFill>
                          <a:schemeClr val="accent6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608437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Man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lives by every word of God</a:t>
                      </a:r>
                    </a:p>
                    <a:p>
                      <a:pPr algn="ctr"/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(Matt. 4:4)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Man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lives by bread alone</a:t>
                      </a:r>
                    </a:p>
                    <a:p>
                      <a:pPr algn="ctr"/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(Matt. 4:4)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137513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His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Food is to do God’s Will (John 4:34; 6:38)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Does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it’s own will- Fill bellies (John 6:26)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137513">
                <a:tc>
                  <a:txBody>
                    <a:bodyPr/>
                    <a:lstStyle/>
                    <a:p>
                      <a:pPr algn="ctr"/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Fed 5,000 to Teach- I Am the  Bread of Life (John 6:35)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Followed Jesus because                        He healed the sick (John 6:2)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137513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Withdrew-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would be King after resurrection- heaven (Ax 2:34)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Wanted to Force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Jesus to become Earthly King (6:15)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608437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Spiritual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Food (John 6:27)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Physical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Food (John 6:27)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137513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Working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for Food- Sustains You unto Eternal Life (Jn. 6:27)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Working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for Food only Leads to Death (Jn. 6:27)</a:t>
                      </a:r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14630400" cy="77786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15200"/>
                <a:gridCol w="7315200"/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rgbClr val="FFFF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Bread</a:t>
                      </a:r>
                      <a:r>
                        <a:rPr lang="en-US" sz="5400" baseline="0" dirty="0" smtClean="0">
                          <a:solidFill>
                            <a:srgbClr val="FFFF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of Jesus</a:t>
                      </a:r>
                      <a:endParaRPr lang="en-US" sz="5400" dirty="0">
                        <a:solidFill>
                          <a:srgbClr val="FFFF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chemeClr val="accent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The World</a:t>
                      </a:r>
                      <a:endParaRPr lang="en-US" sz="5400" dirty="0">
                        <a:solidFill>
                          <a:schemeClr val="accent6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295400"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Faith in Christ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is a work of God that you must do (John 6:29)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252155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252155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025434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771693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252155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14630400" cy="77786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15200"/>
                <a:gridCol w="7315200"/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rgbClr val="FFFF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Bread</a:t>
                      </a:r>
                      <a:r>
                        <a:rPr lang="en-US" sz="5400" baseline="0" dirty="0" smtClean="0">
                          <a:solidFill>
                            <a:srgbClr val="FFFF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of Jesus</a:t>
                      </a:r>
                      <a:endParaRPr lang="en-US" sz="5400" dirty="0">
                        <a:solidFill>
                          <a:srgbClr val="FFFF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chemeClr val="accent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The World</a:t>
                      </a:r>
                      <a:endParaRPr lang="en-US" sz="5400" dirty="0">
                        <a:solidFill>
                          <a:schemeClr val="accent6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295400"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Faith in Christ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is a work of God that you must do (John 6:29)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Doesn’t believe you are saved by 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works, but by faith alone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252155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252155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025434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771693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252155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14630400" cy="78371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15200"/>
                <a:gridCol w="7315200"/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rgbClr val="FFFF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Bread</a:t>
                      </a:r>
                      <a:r>
                        <a:rPr lang="en-US" sz="5400" baseline="0" dirty="0" smtClean="0">
                          <a:solidFill>
                            <a:srgbClr val="FFFF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of Jesus</a:t>
                      </a:r>
                      <a:endParaRPr lang="en-US" sz="5400" dirty="0">
                        <a:solidFill>
                          <a:srgbClr val="FFFF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chemeClr val="accent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The World</a:t>
                      </a:r>
                      <a:endParaRPr lang="en-US" sz="5400" dirty="0">
                        <a:solidFill>
                          <a:schemeClr val="accent6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295400"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Faith in Christ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is a work of God that you must do (John 6:29)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Doesn’t believe you are saved by 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works, but by faith alone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252155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True Bread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from Heaven    (John 6:32)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252155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025434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771693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252155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14630400" cy="78371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15200"/>
                <a:gridCol w="7315200"/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rgbClr val="FFFF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Bread</a:t>
                      </a:r>
                      <a:r>
                        <a:rPr lang="en-US" sz="5400" baseline="0" dirty="0" smtClean="0">
                          <a:solidFill>
                            <a:srgbClr val="FFFF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of Jesus</a:t>
                      </a:r>
                      <a:endParaRPr lang="en-US" sz="5400" dirty="0">
                        <a:solidFill>
                          <a:srgbClr val="FFFF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chemeClr val="accent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The World</a:t>
                      </a:r>
                      <a:endParaRPr lang="en-US" sz="5400" dirty="0">
                        <a:solidFill>
                          <a:schemeClr val="accent6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295400"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Faith in Christ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is a work of God that you must do (John 6:29)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Doesn’t believe you are saved by 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works, but by faith alone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252155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True Bread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from Heaven    (John 6:32)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False Bread/Teaching          (Matt. 16:5-12; 1 Cor. 5:6)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252155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025434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771693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252155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14630400" cy="78956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15200"/>
                <a:gridCol w="7315200"/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rgbClr val="FFFF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Bread</a:t>
                      </a:r>
                      <a:r>
                        <a:rPr lang="en-US" sz="5400" baseline="0" dirty="0" smtClean="0">
                          <a:solidFill>
                            <a:srgbClr val="FFFF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of Jesus</a:t>
                      </a:r>
                      <a:endParaRPr lang="en-US" sz="5400" dirty="0">
                        <a:solidFill>
                          <a:srgbClr val="FFFF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chemeClr val="accent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The World</a:t>
                      </a:r>
                      <a:endParaRPr lang="en-US" sz="5400" dirty="0">
                        <a:solidFill>
                          <a:schemeClr val="accent6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295400"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Faith in Christ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is a work of God that you must do (John 6:29)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Doesn’t believe you are saved by 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works, but by faith alone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252155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True Bread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from Heaven    (John 6:32)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False Bread/Teaching          (Matt. 16:5-12; 1 Cor. 5:6)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252155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Gives Life to the World</a:t>
                      </a:r>
                    </a:p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(John 6:33)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025434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771693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252155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14630400" cy="91147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15200"/>
                <a:gridCol w="7315200"/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rgbClr val="FFFF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Bread</a:t>
                      </a:r>
                      <a:r>
                        <a:rPr lang="en-US" sz="5400" baseline="0" dirty="0" smtClean="0">
                          <a:solidFill>
                            <a:srgbClr val="FFFF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of Jesus</a:t>
                      </a:r>
                      <a:endParaRPr lang="en-US" sz="5400" dirty="0">
                        <a:solidFill>
                          <a:srgbClr val="FFFF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chemeClr val="accent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The World</a:t>
                      </a:r>
                      <a:endParaRPr lang="en-US" sz="5400" dirty="0">
                        <a:solidFill>
                          <a:schemeClr val="accent6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066800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137513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137513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137513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220421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2500581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14630400" cy="78956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15200"/>
                <a:gridCol w="7315200"/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rgbClr val="FFFF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Bread</a:t>
                      </a:r>
                      <a:r>
                        <a:rPr lang="en-US" sz="5400" baseline="0" dirty="0" smtClean="0">
                          <a:solidFill>
                            <a:srgbClr val="FFFF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of Jesus</a:t>
                      </a:r>
                      <a:endParaRPr lang="en-US" sz="5400" dirty="0">
                        <a:solidFill>
                          <a:srgbClr val="FFFF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chemeClr val="accent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The World</a:t>
                      </a:r>
                      <a:endParaRPr lang="en-US" sz="5400" dirty="0">
                        <a:solidFill>
                          <a:schemeClr val="accent6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295400"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Faith in Christ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is a work of God that you must do (John 6:29)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Doesn’t believe you are saved by 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works, but by faith alone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252155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True Bread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from Heaven    (John 6:32)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False Bread/Teaching          (Matt. 16:5-12; 1 Cor. 5:6)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252155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Gives Life to the World</a:t>
                      </a:r>
                    </a:p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(John 6:33)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What it Offers Leads to Death (John 6:58)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025434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771693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252155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14630400" cy="8180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15200"/>
                <a:gridCol w="7315200"/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rgbClr val="FFFF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Bread</a:t>
                      </a:r>
                      <a:r>
                        <a:rPr lang="en-US" sz="5400" baseline="0" dirty="0" smtClean="0">
                          <a:solidFill>
                            <a:srgbClr val="FFFF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of Jesus</a:t>
                      </a:r>
                      <a:endParaRPr lang="en-US" sz="5400" dirty="0">
                        <a:solidFill>
                          <a:srgbClr val="FFFF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chemeClr val="accent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The World</a:t>
                      </a:r>
                      <a:endParaRPr lang="en-US" sz="5400" dirty="0">
                        <a:solidFill>
                          <a:schemeClr val="accent6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295400"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Faith in Christ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is a work of God that you must do (John 6:29)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Doesn’t believe you are saved by 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works, but by faith alone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252155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True Bread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from Heaven    (John 6:32)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False Bread/Teaching          (Matt. 16:5-12; 1 Cor. 5:6)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252155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Gives Life to the World</a:t>
                      </a:r>
                    </a:p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(John 6:33)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What it Offers Leads to Death (John 6:58)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025434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Those who Partake shall Never Hunger Again (John 6:35)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771693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252155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14630400" cy="8180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15200"/>
                <a:gridCol w="7315200"/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rgbClr val="FFFF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Bread</a:t>
                      </a:r>
                      <a:r>
                        <a:rPr lang="en-US" sz="5400" baseline="0" dirty="0" smtClean="0">
                          <a:solidFill>
                            <a:srgbClr val="FFFF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of Jesus</a:t>
                      </a:r>
                      <a:endParaRPr lang="en-US" sz="5400" dirty="0">
                        <a:solidFill>
                          <a:srgbClr val="FFFF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chemeClr val="accent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The World</a:t>
                      </a:r>
                      <a:endParaRPr lang="en-US" sz="5400" dirty="0">
                        <a:solidFill>
                          <a:schemeClr val="accent6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295400"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Faith in Christ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is a work of God that you must do (John 6:29)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Doesn’t believe you are saved by 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works, but by faith alone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252155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True Bread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from Heaven    (John 6:32)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False Bread/Teaching          (Matt. 16:5-12; 1 Cor. 5:6)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252155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Gives Life to the World</a:t>
                      </a:r>
                    </a:p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(John 6:33)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What it Offers Leads to Death (John 6:58)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025434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Those who Partake shall Never Hunger Again (John 6:35)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Doesn’t Understand the Truth- (1 Cor. 2:14; 2 Tim. 3:7)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771693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252155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14630400" cy="8180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15200"/>
                <a:gridCol w="7315200"/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rgbClr val="FFFF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Bread</a:t>
                      </a:r>
                      <a:r>
                        <a:rPr lang="en-US" sz="5400" baseline="0" dirty="0" smtClean="0">
                          <a:solidFill>
                            <a:srgbClr val="FFFF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of Jesus</a:t>
                      </a:r>
                      <a:endParaRPr lang="en-US" sz="5400" dirty="0">
                        <a:solidFill>
                          <a:srgbClr val="FFFF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chemeClr val="accent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The World</a:t>
                      </a:r>
                      <a:endParaRPr lang="en-US" sz="5400" dirty="0">
                        <a:solidFill>
                          <a:schemeClr val="accent6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295400"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Faith in Christ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is a work of God that you must do (John 6:29)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Doesn’t believe you are saved by 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works, but by faith alone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252155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True Bread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from Heaven    (John 6:32)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False Bread/Teaching          (Matt. 16:5-12; 1 Cor. 5:6)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252155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Gives Life to the World</a:t>
                      </a:r>
                    </a:p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(John 6:33)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What it Offers Leads to Death (John 6:58)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025434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Those who Partake shall Never Hunger Again (John 6:35)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Doesn’t Understand the Truth- (1 Cor. 2:14; 2 Tim. 3:7)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771693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They’re Satisfied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(Matt. 5:6)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252155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14630400" cy="8180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15200"/>
                <a:gridCol w="7315200"/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rgbClr val="FFFF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Bread</a:t>
                      </a:r>
                      <a:r>
                        <a:rPr lang="en-US" sz="5400" baseline="0" dirty="0" smtClean="0">
                          <a:solidFill>
                            <a:srgbClr val="FFFF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of Jesus</a:t>
                      </a:r>
                      <a:endParaRPr lang="en-US" sz="5400" dirty="0">
                        <a:solidFill>
                          <a:srgbClr val="FFFF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chemeClr val="accent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The World</a:t>
                      </a:r>
                      <a:endParaRPr lang="en-US" sz="5400" dirty="0">
                        <a:solidFill>
                          <a:schemeClr val="accent6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295400"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Faith in Christ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is a work of God that you must do (John 6:29)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Doesn’t believe you are saved by 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works, but by faith alone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252155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True Bread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from Heaven    (John 6:32)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False Bread/Teaching          (Matt. 16:5-12; 1 Cor. 5:6)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252155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Gives Life to the World</a:t>
                      </a:r>
                    </a:p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(John 6:33)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What it Offers Leads to Death (John 6:58)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025434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Those who Partake shall Never Hunger Again (John 6:35)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Doesn’t Understand the Truth- (1 Cor. 2:14; 2 Tim. 3:7)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771693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They’re Satisfied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(Matt. 5:6)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Grumbles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(John 6:41-43)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252155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14630400" cy="82392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15200"/>
                <a:gridCol w="7315200"/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rgbClr val="FFFF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Bread</a:t>
                      </a:r>
                      <a:r>
                        <a:rPr lang="en-US" sz="5400" baseline="0" dirty="0" smtClean="0">
                          <a:solidFill>
                            <a:srgbClr val="FFFF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of Jesus</a:t>
                      </a:r>
                      <a:endParaRPr lang="en-US" sz="5400" dirty="0">
                        <a:solidFill>
                          <a:srgbClr val="FFFF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chemeClr val="accent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The World</a:t>
                      </a:r>
                      <a:endParaRPr lang="en-US" sz="5400" dirty="0">
                        <a:solidFill>
                          <a:schemeClr val="accent6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295400"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Faith in Christ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is a work of God that you must do (John 6:29)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Doesn’t believe you are saved by 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works, but by faith alone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252155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True Bread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from Heaven    (John 6:32)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False Bread/Teaching          (Matt. 16:5-12; 1 Cor. 5:6)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252155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Gives Life to the World</a:t>
                      </a:r>
                    </a:p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(John 6:33)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What it Offers Leads to Death (John 6:58)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025434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Those who Partake shall Never Hunger Again (John 6:35)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Doesn’t Understand the Truth- (1 Cor. 2:14; 2 Tim. 3:7)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771693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They’re Satisfied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(Matt. 5:6)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Grumbles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(John 6:41-43)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252155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Draws Man through Teaching God’s Word (John 6:44-45)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14630400" cy="82392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15200"/>
                <a:gridCol w="7315200"/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rgbClr val="FFFF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Bread</a:t>
                      </a:r>
                      <a:r>
                        <a:rPr lang="en-US" sz="5400" baseline="0" dirty="0" smtClean="0">
                          <a:solidFill>
                            <a:srgbClr val="FFFF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of Jesus</a:t>
                      </a:r>
                      <a:endParaRPr lang="en-US" sz="5400" dirty="0">
                        <a:solidFill>
                          <a:srgbClr val="FFFF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chemeClr val="accent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The World</a:t>
                      </a:r>
                      <a:endParaRPr lang="en-US" sz="5400" dirty="0">
                        <a:solidFill>
                          <a:schemeClr val="accent6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295400"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Faith in Christ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is a work of God that you must do (John 6:29)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Doesn’t believe you are saved by 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works, but by faith alone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252155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True Bread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from Heaven    (John 6:32)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False Bread/Teaching          (Matt. 16:5-12; 1 Cor. 5:6)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252155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Gives Life to the World</a:t>
                      </a:r>
                    </a:p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(John 6:33)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What it Offers Leads to Death (John 6:58)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025434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Those who Partake shall Never Hunger Again (John 6:35)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Doesn’t Understand the Truth- (1 Cor. 2:14; 2 Tim. 3:7)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771693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They’re Satisfied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(Matt. 5:6)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Grumbles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(John 6:41-43)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252155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Draws Man through Teaching God’s Word (John 6:44-45)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Offers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Food to Entice People to Come to Services (John 6:26)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14630400" cy="8388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15200"/>
                <a:gridCol w="7315200"/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rgbClr val="FFFF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Bread</a:t>
                      </a:r>
                      <a:r>
                        <a:rPr lang="en-US" sz="5400" baseline="0" dirty="0" smtClean="0">
                          <a:solidFill>
                            <a:srgbClr val="FFFF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of Jesus</a:t>
                      </a:r>
                      <a:endParaRPr lang="en-US" sz="5400" dirty="0">
                        <a:solidFill>
                          <a:srgbClr val="FFFF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chemeClr val="accent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The World</a:t>
                      </a:r>
                      <a:endParaRPr lang="en-US" sz="5400" dirty="0">
                        <a:solidFill>
                          <a:schemeClr val="accent6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295400"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 Am the Living Bread- Eat of it (His Flesh) and Live Forever</a:t>
                      </a:r>
                    </a:p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(John 6:51) 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252155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252155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025434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771693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252155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14630400" cy="8388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15200"/>
                <a:gridCol w="7315200"/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rgbClr val="FFFF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Bread</a:t>
                      </a:r>
                      <a:r>
                        <a:rPr lang="en-US" sz="5400" baseline="0" dirty="0" smtClean="0">
                          <a:solidFill>
                            <a:srgbClr val="FFFF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of Jesus</a:t>
                      </a:r>
                      <a:endParaRPr lang="en-US" sz="5400" dirty="0">
                        <a:solidFill>
                          <a:srgbClr val="FFFF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chemeClr val="accent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The World</a:t>
                      </a:r>
                      <a:endParaRPr lang="en-US" sz="5400" dirty="0">
                        <a:solidFill>
                          <a:schemeClr val="accent6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295400"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 Am the Living Bread- Eat of it (His Flesh) and Live Forever</a:t>
                      </a:r>
                    </a:p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(John 6:51) 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Fulfills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Appetite for Earthly Things (Phil. 3:19)</a:t>
                      </a:r>
                    </a:p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[food, fun, frolic]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252155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252155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025434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771693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252155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14630400" cy="84467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15200"/>
                <a:gridCol w="7315200"/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rgbClr val="FFFF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Bread</a:t>
                      </a:r>
                      <a:r>
                        <a:rPr lang="en-US" sz="5400" baseline="0" dirty="0" smtClean="0">
                          <a:solidFill>
                            <a:srgbClr val="FFFF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of Jesus</a:t>
                      </a:r>
                      <a:endParaRPr lang="en-US" sz="5400" dirty="0">
                        <a:solidFill>
                          <a:srgbClr val="FFFF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chemeClr val="accent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The World</a:t>
                      </a:r>
                      <a:endParaRPr lang="en-US" sz="5400" dirty="0">
                        <a:solidFill>
                          <a:schemeClr val="accent6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295400"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 Am the Living Bread- Eat of it (His Flesh) and Live Forever</a:t>
                      </a:r>
                    </a:p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(John 6:51) 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Fulfills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Appetite for Earthly Things (Phil. 3:19)</a:t>
                      </a:r>
                    </a:p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[food, fun, frolic]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252155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It Offends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the Worldly          (John 6:61-62)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252155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025434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771693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252155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14630400" cy="93585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15200"/>
                <a:gridCol w="7315200"/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rgbClr val="FFFF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Bread</a:t>
                      </a:r>
                      <a:r>
                        <a:rPr lang="en-US" sz="5400" baseline="0" dirty="0" smtClean="0">
                          <a:solidFill>
                            <a:srgbClr val="FFFF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of Jesus</a:t>
                      </a:r>
                      <a:endParaRPr lang="en-US" sz="5400" dirty="0">
                        <a:solidFill>
                          <a:srgbClr val="FFFF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chemeClr val="accent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The World</a:t>
                      </a:r>
                      <a:endParaRPr lang="en-US" sz="5400" dirty="0">
                        <a:solidFill>
                          <a:schemeClr val="accent6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06680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Man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lives by every word of God</a:t>
                      </a:r>
                    </a:p>
                    <a:p>
                      <a:pPr algn="ctr"/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(Matt. 4:4)</a:t>
                      </a:r>
                      <a:endParaRPr lang="en-US" sz="4000" dirty="0" smtClean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137513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137513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137513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220421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2500581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14630400" cy="84467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15200"/>
                <a:gridCol w="7315200"/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rgbClr val="FFFF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Bread</a:t>
                      </a:r>
                      <a:r>
                        <a:rPr lang="en-US" sz="5400" baseline="0" dirty="0" smtClean="0">
                          <a:solidFill>
                            <a:srgbClr val="FFFF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of Jesus</a:t>
                      </a:r>
                      <a:endParaRPr lang="en-US" sz="5400" dirty="0">
                        <a:solidFill>
                          <a:srgbClr val="FFFF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chemeClr val="accent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The World</a:t>
                      </a:r>
                      <a:endParaRPr lang="en-US" sz="5400" dirty="0">
                        <a:solidFill>
                          <a:schemeClr val="accent6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295400"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 Am the Living Bread- Eat of it (His Flesh) and Live Forever</a:t>
                      </a:r>
                    </a:p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(John 6:51) 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Fulfills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Appetite for Earthly Things (Phil. 3:19)</a:t>
                      </a:r>
                    </a:p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[food, fun, frolic]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252155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It Offends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the Worldly          (John 6:61-62)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Complain about the Teaching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being Too Hard 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(John 6:60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252155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025434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771693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252155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14630400" cy="85052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15200"/>
                <a:gridCol w="7315200"/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rgbClr val="FFFF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Bread</a:t>
                      </a:r>
                      <a:r>
                        <a:rPr lang="en-US" sz="5400" baseline="0" dirty="0" smtClean="0">
                          <a:solidFill>
                            <a:srgbClr val="FFFF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of Jesus</a:t>
                      </a:r>
                      <a:endParaRPr lang="en-US" sz="5400" dirty="0">
                        <a:solidFill>
                          <a:srgbClr val="FFFF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chemeClr val="accent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The World</a:t>
                      </a:r>
                      <a:endParaRPr lang="en-US" sz="5400" dirty="0">
                        <a:solidFill>
                          <a:schemeClr val="accent6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295400"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 Am the Living Bread- Eat of it (His Flesh) and Live Forever</a:t>
                      </a:r>
                    </a:p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(John 6:51) 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Fulfills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Appetite for Earthly Things (Phil. 3:19)</a:t>
                      </a:r>
                    </a:p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[food, fun, frolic]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252155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It Offends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the Worldly          (John 6:61-62)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Complain about the Teaching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being Too Hard 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(John 6:60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252155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Eat His Flesh &amp; Drink His Blood = His Words (John 6:63)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025434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771693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252155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14630400" cy="85052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15200"/>
                <a:gridCol w="7315200"/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rgbClr val="FFFF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Bread</a:t>
                      </a:r>
                      <a:r>
                        <a:rPr lang="en-US" sz="5400" baseline="0" dirty="0" smtClean="0">
                          <a:solidFill>
                            <a:srgbClr val="FFFF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of Jesus</a:t>
                      </a:r>
                      <a:endParaRPr lang="en-US" sz="5400" dirty="0">
                        <a:solidFill>
                          <a:srgbClr val="FFFF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chemeClr val="accent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The World</a:t>
                      </a:r>
                      <a:endParaRPr lang="en-US" sz="5400" dirty="0">
                        <a:solidFill>
                          <a:schemeClr val="accent6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295400"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 Am the Living Bread- Eat of it (His Flesh) and Live Forever</a:t>
                      </a:r>
                    </a:p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(John 6:51) 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Fulfills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Appetite for Earthly Things (Phil. 3:19)</a:t>
                      </a:r>
                    </a:p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[food, fun, frolic]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252155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It Offends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the Worldly          (John 6:61-62)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Complain about the Teaching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being Too Hard 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(John 6:60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252155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Eat His Flesh &amp; Drink His Blood = His Words (John 6:63)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Won’t Profit from His Words (John 6:63)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025434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771693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252155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14630400" cy="8790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15200"/>
                <a:gridCol w="7315200"/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rgbClr val="FFFF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Bread</a:t>
                      </a:r>
                      <a:r>
                        <a:rPr lang="en-US" sz="5400" baseline="0" dirty="0" smtClean="0">
                          <a:solidFill>
                            <a:srgbClr val="FFFF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of Jesus</a:t>
                      </a:r>
                      <a:endParaRPr lang="en-US" sz="5400" dirty="0">
                        <a:solidFill>
                          <a:srgbClr val="FFFF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chemeClr val="accent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The World</a:t>
                      </a:r>
                      <a:endParaRPr lang="en-US" sz="5400" dirty="0">
                        <a:solidFill>
                          <a:schemeClr val="accent6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295400"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 Am the Living Bread- Eat of it (His Flesh) and Live Forever</a:t>
                      </a:r>
                    </a:p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(John 6:51) 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Fulfills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Appetite for Earthly Things (Phil. 3:19)</a:t>
                      </a:r>
                    </a:p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[food, fun, frolic]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252155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It Offends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the Worldly          (John 6:61-62)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Complain about the Teaching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being Too Hard 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(John 6:60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252155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Eat His Flesh &amp; Drink His Blood = His Words (John 6:63)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Won’t Profit from His Words (John 6:63)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025434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Leads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to Eternal Life              (John 6:68; 14:6)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771693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252155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14630400" cy="8790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15200"/>
                <a:gridCol w="7315200"/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rgbClr val="FFFF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Bread</a:t>
                      </a:r>
                      <a:r>
                        <a:rPr lang="en-US" sz="5400" baseline="0" dirty="0" smtClean="0">
                          <a:solidFill>
                            <a:srgbClr val="FFFF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of Jesus</a:t>
                      </a:r>
                      <a:endParaRPr lang="en-US" sz="5400" dirty="0">
                        <a:solidFill>
                          <a:srgbClr val="FFFF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chemeClr val="accent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The World</a:t>
                      </a:r>
                      <a:endParaRPr lang="en-US" sz="5400" dirty="0">
                        <a:solidFill>
                          <a:schemeClr val="accent6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295400"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 Am the Living Bread- Eat of it (His Flesh) and Live Forever</a:t>
                      </a:r>
                    </a:p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(John 6:51) 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Fulfills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Appetite for Earthly Things (Phil. 3:19)</a:t>
                      </a:r>
                    </a:p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[food, fun, frolic]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252155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It Offends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the Worldly          (John 6:61-62)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Complain about the Teaching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being Too Hard 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(John 6:60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252155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Eat His Flesh &amp; Drink His Blood = His Words (John 6:63)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Won’t Profit from His Words (John 6:63)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025434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Leads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to Eternal Life              (John 6:68; 14:6)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Leads to Condemnation         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(Phil. 3:19)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771693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252155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14630400" cy="93293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15200"/>
                <a:gridCol w="7315200"/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rgbClr val="FFFF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Bread</a:t>
                      </a:r>
                      <a:r>
                        <a:rPr lang="en-US" sz="5400" baseline="0" dirty="0" smtClean="0">
                          <a:solidFill>
                            <a:srgbClr val="FFFF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of Jesus</a:t>
                      </a:r>
                      <a:endParaRPr lang="en-US" sz="5400" dirty="0">
                        <a:solidFill>
                          <a:srgbClr val="FFFF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chemeClr val="accent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The World</a:t>
                      </a:r>
                      <a:endParaRPr lang="en-US" sz="5400" dirty="0">
                        <a:solidFill>
                          <a:schemeClr val="accent6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295400"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 Am the Living Bread- Eat of it (His Flesh) and Live Forever</a:t>
                      </a:r>
                    </a:p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(John 6:51) 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Fulfills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Appetite for Earthly Things (Phil. 3:19)</a:t>
                      </a:r>
                    </a:p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[food, fun, frolic]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252155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It Offends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the Worldly          (John 6:61-62)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Complain about the Teaching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being Too Hard 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(John 6:60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252155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Eat His Flesh &amp; Drink His Blood = His Words (John 6:63)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Won’t Profit from His Words (John 6:63)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025434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Leads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to Eternal Life              (John 6:68; 14:6)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Leads to Condemnation         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(Phil. 3:19)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771693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Few will Find It                      (Matt.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7:13)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252155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14630400" cy="93293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15200"/>
                <a:gridCol w="7315200"/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rgbClr val="FFFF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Bread</a:t>
                      </a:r>
                      <a:r>
                        <a:rPr lang="en-US" sz="5400" baseline="0" dirty="0" smtClean="0">
                          <a:solidFill>
                            <a:srgbClr val="FFFF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of Jesus</a:t>
                      </a:r>
                      <a:endParaRPr lang="en-US" sz="5400" dirty="0">
                        <a:solidFill>
                          <a:srgbClr val="FFFF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chemeClr val="accent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The World</a:t>
                      </a:r>
                      <a:endParaRPr lang="en-US" sz="5400" dirty="0">
                        <a:solidFill>
                          <a:schemeClr val="accent6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295400"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 Am the Living Bread- Eat of it (His Flesh) and Live Forever</a:t>
                      </a:r>
                    </a:p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(John 6:51) 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Fulfills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Appetite for Earthly Things (Phil. 3:19)</a:t>
                      </a:r>
                    </a:p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[food, fun, frolic]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252155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It Offends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the Worldly          (John 6:61-62)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Complain about the Teaching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being Too Hard 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(John 6:60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252155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Eat His Flesh &amp; Drink His Blood = His Words (John 6:63)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Won’t Profit from His Words (John 6:63)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025434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Leads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to Eternal Life              (John 6:68; 14:6)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Leads to Condemnation         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(Phil. 3:19)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771693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Few will Find It                      (Matt.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7:13)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Follows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the Broad Way               (Matt. 7:14)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252155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14630400" cy="93585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15200"/>
                <a:gridCol w="7315200"/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rgbClr val="FFFF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Bread</a:t>
                      </a:r>
                      <a:r>
                        <a:rPr lang="en-US" sz="5400" baseline="0" dirty="0" smtClean="0">
                          <a:solidFill>
                            <a:srgbClr val="FFFF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of Jesus</a:t>
                      </a:r>
                      <a:endParaRPr lang="en-US" sz="5400" dirty="0">
                        <a:solidFill>
                          <a:srgbClr val="FFFF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chemeClr val="accent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The World</a:t>
                      </a:r>
                      <a:endParaRPr lang="en-US" sz="5400" dirty="0">
                        <a:solidFill>
                          <a:schemeClr val="accent6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06680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Man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lives by every word of God</a:t>
                      </a:r>
                    </a:p>
                    <a:p>
                      <a:pPr algn="ctr"/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(Matt. 4:4)</a:t>
                      </a:r>
                      <a:endParaRPr lang="en-US" sz="4000" dirty="0" smtClean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Man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lives by bread alone</a:t>
                      </a:r>
                    </a:p>
                    <a:p>
                      <a:pPr algn="ctr"/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(Matt. 4:4)</a:t>
                      </a:r>
                      <a:endParaRPr lang="en-US" sz="4000" dirty="0" smtClean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137513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137513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137513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220421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2500581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14630400" cy="95317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15200"/>
                <a:gridCol w="7315200"/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rgbClr val="FFFF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Bread</a:t>
                      </a:r>
                      <a:r>
                        <a:rPr lang="en-US" sz="5400" baseline="0" dirty="0" smtClean="0">
                          <a:solidFill>
                            <a:srgbClr val="FFFF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of Jesus</a:t>
                      </a:r>
                      <a:endParaRPr lang="en-US" sz="5400" dirty="0">
                        <a:solidFill>
                          <a:srgbClr val="FFFF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chemeClr val="accent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The World</a:t>
                      </a:r>
                      <a:endParaRPr lang="en-US" sz="5400" dirty="0">
                        <a:solidFill>
                          <a:schemeClr val="accent6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06680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Man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lives by every word of God</a:t>
                      </a:r>
                    </a:p>
                    <a:p>
                      <a:pPr algn="ctr"/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(Matt. 4:4)</a:t>
                      </a:r>
                      <a:endParaRPr lang="en-US" sz="4000" dirty="0" smtClean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Man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lives by bread alone</a:t>
                      </a:r>
                    </a:p>
                    <a:p>
                      <a:pPr algn="ctr"/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(Matt. 4:4)</a:t>
                      </a:r>
                      <a:endParaRPr lang="en-US" sz="4000" dirty="0" smtClean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137513"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His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Food is to do God’s Will (John 4:34; 6:38)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137513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137513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220421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2500581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14630400" cy="95317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15200"/>
                <a:gridCol w="7315200"/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rgbClr val="FFFF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Bread</a:t>
                      </a:r>
                      <a:r>
                        <a:rPr lang="en-US" sz="5400" baseline="0" dirty="0" smtClean="0">
                          <a:solidFill>
                            <a:srgbClr val="FFFF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of Jesus</a:t>
                      </a:r>
                      <a:endParaRPr lang="en-US" sz="5400" dirty="0">
                        <a:solidFill>
                          <a:srgbClr val="FFFF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chemeClr val="accent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The World</a:t>
                      </a:r>
                      <a:endParaRPr lang="en-US" sz="5400" dirty="0">
                        <a:solidFill>
                          <a:schemeClr val="accent6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06680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Man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lives by every word of God</a:t>
                      </a:r>
                    </a:p>
                    <a:p>
                      <a:pPr algn="ctr"/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(Matt. 4:4)</a:t>
                      </a:r>
                      <a:endParaRPr lang="en-US" sz="4000" dirty="0" smtClean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Man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lives by bread alone</a:t>
                      </a:r>
                    </a:p>
                    <a:p>
                      <a:pPr algn="ctr"/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(Matt. 4:4)</a:t>
                      </a:r>
                      <a:endParaRPr lang="en-US" sz="4000" dirty="0" smtClean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137513"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His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Food is to do God’s Will (John 4:34; 6:38)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Does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it’s own will- Fill bellies (John 6:26)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137513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137513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220421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2500581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14630400" cy="97048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15200"/>
                <a:gridCol w="7315200"/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rgbClr val="FFFF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Bread</a:t>
                      </a:r>
                      <a:r>
                        <a:rPr lang="en-US" sz="5400" baseline="0" dirty="0" smtClean="0">
                          <a:solidFill>
                            <a:srgbClr val="FFFF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of Jesus</a:t>
                      </a:r>
                      <a:endParaRPr lang="en-US" sz="5400" dirty="0">
                        <a:solidFill>
                          <a:srgbClr val="FFFF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chemeClr val="accent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The World</a:t>
                      </a:r>
                      <a:endParaRPr lang="en-US" sz="5400" dirty="0">
                        <a:solidFill>
                          <a:schemeClr val="accent6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06680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Man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lives by every word of God</a:t>
                      </a:r>
                    </a:p>
                    <a:p>
                      <a:pPr algn="ctr"/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(Matt. 4:4)</a:t>
                      </a:r>
                      <a:endParaRPr lang="en-US" sz="4000" dirty="0" smtClean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Man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lives by bread alone</a:t>
                      </a:r>
                    </a:p>
                    <a:p>
                      <a:pPr algn="ctr"/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(Matt. 4:4)</a:t>
                      </a:r>
                      <a:endParaRPr lang="en-US" sz="4000" dirty="0" smtClean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137513"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His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Food is to do God’s Will (John 4:34; 6:38)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Does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it’s own will- Fill bellies (John 6:26)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137513"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Fed 5,000 to Teach- I Am the  Bread of Life (John 6:35)</a:t>
                      </a:r>
                      <a:endParaRPr lang="en-US" sz="4000" dirty="0" smtClean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137513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220421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2500581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14630400" cy="97048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15200"/>
                <a:gridCol w="7315200"/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rgbClr val="FFFF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Bread</a:t>
                      </a:r>
                      <a:r>
                        <a:rPr lang="en-US" sz="5400" baseline="0" dirty="0" smtClean="0">
                          <a:solidFill>
                            <a:srgbClr val="FFFF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of Jesus</a:t>
                      </a:r>
                      <a:endParaRPr lang="en-US" sz="5400" dirty="0">
                        <a:solidFill>
                          <a:srgbClr val="FFFF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chemeClr val="accent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The World</a:t>
                      </a:r>
                      <a:endParaRPr lang="en-US" sz="5400" dirty="0">
                        <a:solidFill>
                          <a:schemeClr val="accent6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06680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Man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lives by every word of God</a:t>
                      </a:r>
                    </a:p>
                    <a:p>
                      <a:pPr algn="ctr"/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(Matt. 4:4)</a:t>
                      </a:r>
                      <a:endParaRPr lang="en-US" sz="4000" dirty="0" smtClean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Man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lives by bread alone</a:t>
                      </a:r>
                    </a:p>
                    <a:p>
                      <a:pPr algn="ctr"/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(Matt. 4:4)</a:t>
                      </a:r>
                      <a:endParaRPr lang="en-US" sz="4000" dirty="0" smtClean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137513"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His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Food is to do God’s Will (John 4:34; 6:38)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Does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it’s own will- Fill bellies (John 6:26)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137513"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Fed 5,000 to Teach- I Am the  Bread of Life (John 6:35)</a:t>
                      </a:r>
                      <a:endParaRPr lang="en-US" sz="4000" dirty="0" smtClean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Followed Jesus because                        He healed the sick (John 6:2)</a:t>
                      </a:r>
                      <a:endParaRPr lang="en-US" sz="4000" dirty="0" smtClean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137513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220421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2500581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14630400" cy="98779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15200"/>
                <a:gridCol w="7315200"/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rgbClr val="FFFF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Bread</a:t>
                      </a:r>
                      <a:r>
                        <a:rPr lang="en-US" sz="5400" baseline="0" dirty="0" smtClean="0">
                          <a:solidFill>
                            <a:srgbClr val="FFFF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of Jesus</a:t>
                      </a:r>
                      <a:endParaRPr lang="en-US" sz="5400" dirty="0">
                        <a:solidFill>
                          <a:srgbClr val="FFFF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chemeClr val="accent6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The World</a:t>
                      </a:r>
                      <a:endParaRPr lang="en-US" sz="5400" dirty="0">
                        <a:solidFill>
                          <a:schemeClr val="accent6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06680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Man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lives by every word of God</a:t>
                      </a:r>
                    </a:p>
                    <a:p>
                      <a:pPr algn="ctr"/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(Matt. 4:4)</a:t>
                      </a:r>
                      <a:endParaRPr lang="en-US" sz="4000" dirty="0" smtClean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Man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lives by bread alone</a:t>
                      </a:r>
                    </a:p>
                    <a:p>
                      <a:pPr algn="ctr"/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(Matt. 4:4)</a:t>
                      </a:r>
                      <a:endParaRPr lang="en-US" sz="4000" dirty="0" smtClean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137513"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His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Food is to do God’s Will (John 4:34; 6:38)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Does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it’s own will- Fill bellies (John 6:26)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137513"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Fed 5,000 to Teach- I Am the  Bread of Life (John 6:35)</a:t>
                      </a:r>
                      <a:endParaRPr lang="en-US" sz="4000" dirty="0" smtClean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Followed Jesus because                        He healed the sick (John 6:2)</a:t>
                      </a:r>
                      <a:endParaRPr lang="en-US" sz="4000" dirty="0" smtClean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137513"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Withdrew-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would be King after resurrection- heaven (Ax 2:34)</a:t>
                      </a:r>
                      <a:endParaRPr lang="en-US" sz="4000" dirty="0" smtClean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220421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2500581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2625</Words>
  <Application>Microsoft Office PowerPoint</Application>
  <PresentationFormat>Custom</PresentationFormat>
  <Paragraphs>332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Bread of Jesus (John 6) vs.  the World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</vt:vector>
  </TitlesOfParts>
  <Company>Highway 290 Church of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Bread of Jesus (John 6) vs.  the World</dc:title>
  <dc:creator>Steven Lawrence Locklair</dc:creator>
  <cp:lastModifiedBy>Steven Lawrence Locklair</cp:lastModifiedBy>
  <cp:revision>18</cp:revision>
  <dcterms:created xsi:type="dcterms:W3CDTF">2015-06-25T18:16:00Z</dcterms:created>
  <dcterms:modified xsi:type="dcterms:W3CDTF">2015-06-28T14:02:46Z</dcterms:modified>
</cp:coreProperties>
</file>