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9" r:id="rId2"/>
    <p:sldId id="256" r:id="rId3"/>
    <p:sldId id="257" r:id="rId4"/>
    <p:sldId id="258" r:id="rId5"/>
    <p:sldId id="260" r:id="rId6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30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77309-1BEA-492F-B32C-C6CAEDC457B8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E910F-392B-41E3-B2FB-228104DC6D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70D5-F16D-40EE-8D7F-D3BF0002926C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5428-CCC4-478F-8D9E-FFB69D178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70D5-F16D-40EE-8D7F-D3BF0002926C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5428-CCC4-478F-8D9E-FFB69D178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70D5-F16D-40EE-8D7F-D3BF0002926C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5428-CCC4-478F-8D9E-FFB69D178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70D5-F16D-40EE-8D7F-D3BF0002926C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5428-CCC4-478F-8D9E-FFB69D178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70D5-F16D-40EE-8D7F-D3BF0002926C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5428-CCC4-478F-8D9E-FFB69D178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70D5-F16D-40EE-8D7F-D3BF0002926C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5428-CCC4-478F-8D9E-FFB69D178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70D5-F16D-40EE-8D7F-D3BF0002926C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5428-CCC4-478F-8D9E-FFB69D178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70D5-F16D-40EE-8D7F-D3BF0002926C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5428-CCC4-478F-8D9E-FFB69D178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70D5-F16D-40EE-8D7F-D3BF0002926C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5428-CCC4-478F-8D9E-FFB69D178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70D5-F16D-40EE-8D7F-D3BF0002926C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5428-CCC4-478F-8D9E-FFB69D178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70D5-F16D-40EE-8D7F-D3BF0002926C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5428-CCC4-478F-8D9E-FFB69D178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970D5-F16D-40EE-8D7F-D3BF0002926C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95428-CCC4-478F-8D9E-FFB69D1784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Songs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44- To God be the Glory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563- Jesus Name above all Names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171- The Lord’s Supper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378- The Solid Rock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314- There is a Fountain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260- Hand in Hand with Jesus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>
            <a:normAutofit/>
          </a:bodyPr>
          <a:lstStyle/>
          <a:p>
            <a:r>
              <a:rPr lang="en-US" sz="14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Your Moral Excellence Supply </a:t>
            </a:r>
            <a:r>
              <a:rPr lang="en-US" sz="144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Knowledge</a:t>
            </a:r>
            <a:endParaRPr lang="en-US" sz="14400" u="sng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Knowledge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Begins when you Fear the Lord- fools despise it        (Proverbs 1:7, 22, 29)</a:t>
            </a:r>
          </a:p>
          <a:p>
            <a:pPr algn="ctr">
              <a:buNone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Obey your Parents- unlikely to be deceived by sinners (Pr. 1:8-9; 13:20; Eph. 6:1-3)</a:t>
            </a:r>
          </a:p>
          <a:p>
            <a:pPr algn="ctr">
              <a:buNone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Seek after it like you would for hidden treasure          (Pr. 2:1-11; 8:10; Ps. 119:127)</a:t>
            </a:r>
          </a:p>
          <a:p>
            <a:pPr algn="ctr">
              <a:buNone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will protect you (perverted man, strange woman)        (Pr. 2:12-19; Ps. 1:1-3)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Danger of Knowledge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Arrogant- without love for God, cause division                (1 Cor. 8:1; 1 Tim. 6:3-5)</a:t>
            </a:r>
          </a:p>
          <a:p>
            <a:pPr algn="ctr">
              <a:buNone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False- leads others to be deceived                                         (1 Tim. 6:19-20; 2 Pet. 2:1-3; 2 Thess. 2:9-12)</a:t>
            </a:r>
          </a:p>
          <a:p>
            <a:pPr algn="ctr">
              <a:buNone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Zeal for God without it- Ignorance of Him                 (Rom. 10:1-2; Acts 22:3)</a:t>
            </a:r>
          </a:p>
          <a:p>
            <a:pPr algn="ctr">
              <a:buNone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Learning w/o practice- Forget- Have to be </a:t>
            </a:r>
            <a:r>
              <a:rPr lang="en-US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Retaught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(2 Tim. 3:7; Heb. 5:12-14)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Songs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44- To God be the Glory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563- Jesus Name above all Names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171- The Lord’s Supper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378- The Solid Rock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314- There is a Fountain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260- Hand in Hand with Jesus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234</Words>
  <Application>Microsoft Office PowerPoint</Application>
  <PresentationFormat>Custom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Songs for Worship at Woodmont</vt:lpstr>
      <vt:lpstr>In Your Moral Excellence Supply Knowledge</vt:lpstr>
      <vt:lpstr>Knowledge</vt:lpstr>
      <vt:lpstr>Danger of Knowledge</vt:lpstr>
      <vt:lpstr>Songs for Worship at Woodmont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Your Moral Excellence Supply Knowledge</dc:title>
  <dc:creator>Steven Lawrence Locklair</dc:creator>
  <cp:lastModifiedBy>Steven Lawrence Locklair</cp:lastModifiedBy>
  <cp:revision>7</cp:revision>
  <dcterms:created xsi:type="dcterms:W3CDTF">2015-07-19T19:11:42Z</dcterms:created>
  <dcterms:modified xsi:type="dcterms:W3CDTF">2015-07-19T22:55:57Z</dcterms:modified>
</cp:coreProperties>
</file>