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6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26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EB2F1-D7A3-4F62-95DE-FA2CBBCD688D}" type="datetimeFigureOut">
              <a:rPr lang="en-US" smtClean="0"/>
              <a:t>7/18/2015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0BD79-6885-47E8-851D-3161A8B14B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4B0D-3446-4672-B4CE-A68256B70A48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D6DE-1801-4170-904B-3231B7964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105s- Jesus is Lord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41s- Light the Fire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87s- Come to the Table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504- I Want to be a Worker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338- The Great Physician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105s- Jesus is Lord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41s- Light the Fire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87s- Come to the Table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504- I Want to be a Worker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338- The Great Physician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Moral Excellence</a:t>
            </a:r>
            <a:b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(2 Peter 1:5)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of God’s great and precious promises, Christians have escaped the corruption that is in the world (2 Pet. 1:2-4)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Last Sunday night, we studied the first Christian grace “faith”.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connection with faith you must be diligent to add or supply “moral excellence” or “virtue” in your life.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Greek word “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Arete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means “intrinsic eminence, moral goodness, virtue” (Vine’s)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be diligent to practice all these attributes so that you won’t fall short of the heavenly goal (2 Pet. 1:5-8). 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ccept Christ’s </a:t>
            </a:r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uthority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has called us to “moral excellence” (2 Pet. 1:3) as He set that perfect example for us to follow (1 Pet. 2:21ff).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has all authority in heaven and on earth &amp; has been exalted to God’s right hand (Matt. 28:18; Eph. 1:20-23; Phil. 2:5-11).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now speaks to us through His Son (Heb. 1:1-2).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ways &amp; thoughts are much higher than ours (Is. 55:8-9).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only way to be morally excellent is to submit to His will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we can’t guide our own steps (Jer. 10:23; Mt. 28:18-20)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seems right to us leads to death (Pr. 14:12; 16:25).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59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ead &amp; </a:t>
            </a:r>
            <a:r>
              <a:rPr lang="en-US" sz="59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esolve to Stand Up for Scripture</a:t>
            </a:r>
            <a:endParaRPr lang="en-US" sz="5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Many will listen to a religious leader but won’t examine what he says by the Scriptures or stand up for the truth. 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Jesus was tested by those who tried to entrap Him, He had the courage to ask,  “Have you not read” (Mt. 12:3, 19:4; 22:31)? </a:t>
            </a:r>
          </a:p>
          <a:p>
            <a:pPr algn="ctr">
              <a:buNone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expects you to read the Scriptures, examine it for yourself, and stand for the truth (Acts 17:11; Eph. 6:10-14)!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 you ask others… “Have you not read that He who made them at the beginning made them male &amp; female” (Mt. 19:4)? when same sex marriage is discussed or that God hates the shedding of innocent blood (Pr. 6:16-17) when abortion is debated?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mulate </a:t>
            </a:r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xamples of Virtue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Joseph endured through many trials in his life. 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sz="4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Potiphar’s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wife desired Joseph to have sex with her, he refused saying, “How can I do this great evil &amp; sin against God” (Gen. 39:9)?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have the conviction to tell the seducer or sweet talker, I will not sin against God?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Daniel was a man of God who was delivered from the lions den because he had the conviction to pray to God even though the law didn’t allow it (Daniel 6:1-22)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have the courage to obey God above man when there is a conflict between the two (Acts 5:29)?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5900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5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hink about the Things that are Excellent</a:t>
            </a:r>
            <a:endParaRPr lang="en-US" sz="5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your mind is in the gutter, your life is going to be filthy.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(profanity, pornography, &amp; perversion- “50 Shades of Grey”). 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thinking in the wrong direction are not going to  be morally excellent and won’t end up in the right place.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are commanded to let our minds dwell on the things that are excellent and worthy of praise (Phil. 4:8). </a:t>
            </a:r>
          </a:p>
          <a:p>
            <a:pPr algn="ctr">
              <a:buNone/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are disgusted by the thought of ingesting human waste &amp; urine, why would you want to put filth in your minds?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thinking about the things that are excellent?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xhibit Moral Excellence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have been called out of darkness into His marvelous light so that we might exhibit or display His praise (1 Pet. 2:9).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though Paul and Silas were beaten, bloodied, and imprisoned for the cause of Christ, they were singing praises to God and the prisoners listened (Acts 16:16-25).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When the earthquake happened, Paul convinced the jailer not to kill himself which led to him desiring to be saved. He obeyed that same hour of the night (Acts 16:26-34).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Will you “let your light shine before men that they might see your good works &amp; glorify your Father in heaven” (Mt. 5:16)? 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world today it’s getting more difficult to be morally excellent,  but by God’s grace you can do it! 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Have you accepted Christ’s authority by submitting to His will- hearing (Ro. 10:17), believing (John 8:24), repenting (Luke 13:3), confessing (Mt. 10:32), and being baptized (Mk. 16:16)? </a:t>
            </a:r>
          </a:p>
          <a:p>
            <a:pPr algn="ctr">
              <a:buNone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After becoming a Christian, think about excellent things, imitate godly examples, stand up for truth, and exhibit moral excellence to others so that they might be saved!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diligent to practice these things so that you will not fall but instead have an abundant entrance into heaven (2 Pet. 1:10-11)!</a:t>
            </a:r>
          </a:p>
          <a:p>
            <a:pPr algn="ctr">
              <a:buNone/>
            </a:pP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4487</TotalTime>
  <Words>937</Words>
  <Application>Microsoft Office PowerPoint</Application>
  <PresentationFormat>Custom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Hymns for Worship at Woodmont</vt:lpstr>
      <vt:lpstr>Moral Excellence  (2 Peter 1:5)</vt:lpstr>
      <vt:lpstr>Introduction</vt:lpstr>
      <vt:lpstr>Accept Christ’s Authority</vt:lpstr>
      <vt:lpstr>Read &amp; Resolve to Stand Up for Scripture</vt:lpstr>
      <vt:lpstr>Emulate Examples of Virtue</vt:lpstr>
      <vt:lpstr>Think about the Things that are Excellent</vt:lpstr>
      <vt:lpstr>Exhibit Moral Excellence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 Excellence  (2 Peter 1:5)</dc:title>
  <dc:creator>Steven Lawrence Locklair</dc:creator>
  <cp:lastModifiedBy>Steven Lawrence Locklair</cp:lastModifiedBy>
  <cp:revision>47</cp:revision>
  <dcterms:created xsi:type="dcterms:W3CDTF">2015-07-16T17:09:10Z</dcterms:created>
  <dcterms:modified xsi:type="dcterms:W3CDTF">2015-07-19T19:57:04Z</dcterms:modified>
</cp:coreProperties>
</file>