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D404B-7206-4318-AFDF-C40989231E6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AFD4B-7511-4998-BFC7-DEC6BE123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EA9BB-1479-45C3-8B05-BFE8CBC245B8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DA5D-CA4F-4FE5-85EB-EE49414B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2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Godliness</a:t>
            </a:r>
            <a:endParaRPr lang="en-US" sz="2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have been learning to add these attributes to our faith moral excellence, knowledge, self control, perseverance, and this mornings subject of godliness.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Godliness means “to be devout-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denotes that piety which, characterized by a </a:t>
            </a:r>
            <a:r>
              <a:rPr lang="en-US" sz="43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Godward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attitude, does that which is well-pleasing to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Him” (Vine’s).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Godly- “conforming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to the laws and wishes 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God; devout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 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pious” (dictionary.com unabridged)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has granted us everything pertaining to life and godliness. (2 Peter 1:3)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Godliness is Consistent with Truth</a:t>
            </a:r>
            <a:endParaRPr lang="en-US" sz="7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 knowledge of the truth is according to godliness” (Ti. 1:1)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is God in the flesh and was full of grace and truth as He taught the world (John 1:1, 14, 18; 14:6; 1 Tim. 3:16).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Godly people are those who want to please the Lord and live in harmony with the truth (John 8:31-34; Tit. 2:11-14).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is a liar and believing his lies will lead to an ungodly life (John 8:44-46; 2 Thess. 2:9-12).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Warning: False teachers will secretly introduce heresies which will lead many to speak evil of the truth and will lead to your destruction (2 Pet. 2:1-2; 3:17-18).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Withdraw from Ungodly Men</a:t>
            </a:r>
            <a:endParaRPr lang="en-US" sz="7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don’t agree with the doctrine conforming to godliness are depraved in mind &amp; deprived of the truth. (1 Tim. 6:3, 5)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make confident assertions about things they don’t understand which lead to much ungodliness [envy, strife, abusive speech, evil suspicions] (1 Tim. 1:6-7; 6:4).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think godliness is a way to get rich (1 Tim. 6:5b). 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 and avoid those who cause division &amp; don’t abide in the doctrine of Christ (Rom. 16:17-18; 2 John 1:9-11).</a:t>
            </a:r>
          </a:p>
          <a:p>
            <a:pPr algn="ctr">
              <a:buNone/>
            </a:pP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Ungodly Men are Saying</a:t>
            </a:r>
            <a:endParaRPr lang="en-US" sz="7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3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“We can’t understand the Bible alike”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which is not true because Jesus prayed that we might be one and Paul commanded that we be united (John 17:20-21; 1 Cor. 1:10).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“You can have fellowship with someone who teaches error if you believe they are honest and sincere”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which is false because you judge others by the standard of truth, not appearance (Jn. 7:24).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“Romans 14 tolerates contradictory teachings on important moral and doctrinal questions”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but Romans 14 is dealing with matters of indifference to God (eating meats, observing days).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deceived by what ungodly men are saying (MDR, moral issues, creation, fellowship) you are not going to be godly!</a:t>
            </a:r>
          </a:p>
          <a:p>
            <a:pPr algn="ctr">
              <a:buNone/>
            </a:pP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Godliness Must be Exercised Daily</a:t>
            </a:r>
            <a:endParaRPr lang="en-US" sz="7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flee from sin and pursue godliness (1 Tim. 6:11). </a:t>
            </a: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physical exercise will help your body now, spiritual training will benefit you now and forever (1 Tim. 4:7-8).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study, meditate, and are diligent to please God so that you will be a good example to others (1 Tim. 4:12-16).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 to practice piety at home [obey parents, hospitality, help needy saints, making meals for shut in, calling or writing notes to encourage or sympathize with brethren who are widows, sick or weak, etc.] (1 Tim. 5:3ff; Rom. 12:12ff).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Blessings of Godliness</a:t>
            </a:r>
            <a:endParaRPr lang="en-US" sz="7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contentment it is great gain (1 Tim. 6:6-8; Phil. 4:11). 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Peace that passes all understanding (Ph. 4:6-7; Mt. 6:34).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Having a good conscience knowing your sins are forgiven.        (1 Tim. 1:5, 19; 3:9; Heb. 9:14; 1 John 1:9)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Rejoice evermore in eternal life that will never end-           [no more temptation, sin, pain, suffering, tears]                    (1 Pet. 1:3-9; Rev. 21:4, 27).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7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315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we know that the day of the Lord is going come like a thief in the night and the earth is going to be burned up, we should be godly and look forward to heaven (2 Pet. 3:10-14)! </a:t>
            </a: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godliness is our goal, our aim is going to please Him in all that we do- not to get rich or receive the praise of men.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knows our motives &amp; we’ll be judged (Heb. 4:12-13).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Cornelius was a devout man but he was not saved until he obeyed the command to be baptized (Acts 10:48; 2:38).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you need to be baptized for the remission of your sins?           If so, obey today (2 Cor. 6:2).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787</Words>
  <Application>Microsoft Office PowerPoint</Application>
  <PresentationFormat>Custom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Godliness</vt:lpstr>
      <vt:lpstr>Introduction</vt:lpstr>
      <vt:lpstr>Godliness is Consistent with Truth</vt:lpstr>
      <vt:lpstr>Withdraw from Ungodly Men</vt:lpstr>
      <vt:lpstr>What Ungodly Men are Saying</vt:lpstr>
      <vt:lpstr>Godliness Must be Exercised Daily</vt:lpstr>
      <vt:lpstr>Blessings of Godliness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Godliness</dc:title>
  <dc:creator>Steven Lawrence Locklair</dc:creator>
  <cp:lastModifiedBy>Steven Lawrence Locklair</cp:lastModifiedBy>
  <cp:revision>26</cp:revision>
  <dcterms:created xsi:type="dcterms:W3CDTF">2015-08-02T00:46:32Z</dcterms:created>
  <dcterms:modified xsi:type="dcterms:W3CDTF">2015-08-03T16:43:47Z</dcterms:modified>
</cp:coreProperties>
</file>