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3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3B0AC-98B1-46B3-BF2C-4740BAE318CF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EB0FD-D3D3-44C8-9F8D-7E76C19E5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A44E-072A-46D9-82F1-46DE218E08B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05934-351C-4380-90DA-AB8A2FD63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4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Hope</a:t>
            </a:r>
            <a:endParaRPr lang="en-US" sz="4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Americans hope for many things.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hope they are healthy, wealthy, and happy.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hope they have a good job, provide for their families, and have great kids.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hope for peace, tranquility, and comfort.  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hope their team wins the championship.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Bible word for Hope is (</a:t>
            </a:r>
            <a:r>
              <a:rPr lang="en-US" sz="43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elpis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means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"favorable and confident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expectation…it has to do with the unseen and the future” (Vine’s)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Hope of </a:t>
            </a:r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eaven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some point in our lives, we were all helpless, hopeless, aimless, and godless in this world (Rom. 5:6; Eph. 2:12).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But through the death, burial, and resurrection of Christ; we died to that old person, having been born again to a living hope (John 3:5; 1 Peter 1:3; Rom. 6:3-4)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hope is reserved in heaven, therefore we focus on seeking the things above where Christ is (Co. 1:5; 3:1-4)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focused on heavenly or worldly things?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bstacles to the Hope of Heaven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don’t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that hope or have given up on it.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Sometimes expectations go unfulfilled because others fail to keep their promises (Ro. 3:4) of misunderstanding Scripture, or having preconceived ideas (Luke 24:21). 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are lazy, don’t want to work, and/or don’t seek to get a job so that they can share with others (Pr. 21:25; Eph. 4:28).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Still others aren’t content to be godly and are deceived by get rich quick schemes or riches (1 Tim. 6:6-10; Mk. 10:21-22).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young people want to have “fun” (alcohol, drugs, sex) instead of being holy (1 Pet. 4:1-5).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allowing any obstacles to block your way to heaven? </a:t>
            </a: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ersevere in the </a:t>
            </a:r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romises of God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saints of old persevered through many trials because of God’s promise of that one hope which we need to imitate. (Heb. 6:13-17; 11:13-16, 26; Rom. 15:4)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While many will lie and try to cheat you, God will always keep His promises and never lie (Heb. 6:18; Rom. 3:4).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hope anchors our soul (Heb. 6:20-21) in the storms of life. 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Therefore let us hold fast the confidence of our hope firm until the end as we fix our eyes on Jesus who finished the race (Heb. 3:6, 14; 6:11-12; 12:1-3). 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persevering in the promises of God?</a:t>
            </a: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xhortations because of that Hope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use great boldness of speech in preaching the truth or giving a reason for our hope (2 Cor. 3:12; 4:13; 1 Pt. 3:15).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 don’t compromise the truth to please men or the world but expose it (Ga. 1:6-10; Ep. 4:14-15; 5:11; 2 Pt. 3:16-18).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go boldly to the throne of grace for help (He. 4:14-16). 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purify ourselves as He is pure (1 John 3:3). 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don’t lose heart but continue to do good (Gal. 6:7-10).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eagerly anticipate His return to receive us in the clouds.   (Rom. 8:23-25; Heb. 9:28; John 14:2-3; 1 Th. 4:13-18)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do you hope for?  If you get everything you want in this life but lose your soul, what good is it (Mt. 16:26; </a:t>
            </a:r>
            <a:r>
              <a:rPr lang="en-US" sz="43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12:20)?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desire to go to heaven, even calling Jesus Lord, and expect to go there but only a few will (Matt. 7:13-14).  Why? 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are deceived by false teachers giving them a false hope of salvation and they don’t obey God’s will (Mt. 7:15-23). 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3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Philippian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jailer was about to commit suicide but Paul stopped him. He believed &amp; was baptized into Christ the same hour of the night (Acts 16:27-34; Mark 16:16).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obey the gospel &amp; be saved right now also (2 Co. 6:2)!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738</Words>
  <Application>Microsoft Office PowerPoint</Application>
  <PresentationFormat>Custom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Hope</vt:lpstr>
      <vt:lpstr>Introduction</vt:lpstr>
      <vt:lpstr>Hope of Heaven</vt:lpstr>
      <vt:lpstr>Obstacles to the Hope of Heaven</vt:lpstr>
      <vt:lpstr>Persevere in the Promises of God</vt:lpstr>
      <vt:lpstr>Exhortations because of that Hope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</dc:title>
  <dc:creator>Steven Lawrence Locklair</dc:creator>
  <cp:lastModifiedBy>Steven Lawrence Locklair</cp:lastModifiedBy>
  <cp:revision>35</cp:revision>
  <dcterms:created xsi:type="dcterms:W3CDTF">2015-08-13T18:08:56Z</dcterms:created>
  <dcterms:modified xsi:type="dcterms:W3CDTF">2015-08-16T13:50:21Z</dcterms:modified>
</cp:coreProperties>
</file>