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6" r:id="rId2"/>
    <p:sldId id="256" r:id="rId3"/>
    <p:sldId id="264" r:id="rId4"/>
    <p:sldId id="265" r:id="rId5"/>
    <p:sldId id="260" r:id="rId6"/>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23" autoAdjust="0"/>
  </p:normalViewPr>
  <p:slideViewPr>
    <p:cSldViewPr>
      <p:cViewPr varScale="1">
        <p:scale>
          <a:sx n="51" d="100"/>
          <a:sy n="51" d="100"/>
        </p:scale>
        <p:origin x="-426"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607CE36-4128-490B-80D8-1FA703729C76}" type="datetimeFigureOut">
              <a:rPr lang="en-US" smtClean="0"/>
              <a:t>8/9/2015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67793AD-188E-44A3-8C77-923DF5A74DD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B235-4A94-4641-A178-5791E18C20B3}" type="datetimeFigureOut">
              <a:rPr lang="en-US" smtClean="0"/>
              <a:pPr/>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DB235-4A94-4641-A178-5791E18C20B3}" type="datetimeFigureOut">
              <a:rPr lang="en-US" smtClean="0"/>
              <a:pPr/>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DB235-4A94-4641-A178-5791E18C20B3}" type="datetimeFigureOut">
              <a:rPr lang="en-US" smtClean="0"/>
              <a:pPr/>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DB235-4A94-4641-A178-5791E18C20B3}" type="datetimeFigureOut">
              <a:rPr lang="en-US" smtClean="0"/>
              <a:pPr/>
              <a:t>8/9/2015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DB235-4A94-4641-A178-5791E18C20B3}" type="datetimeFigureOut">
              <a:rPr lang="en-US" smtClean="0"/>
              <a:pPr/>
              <a:t>8/9/2015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DB235-4A94-4641-A178-5791E18C20B3}" type="datetimeFigureOut">
              <a:rPr lang="en-US" smtClean="0"/>
              <a:pPr/>
              <a:t>8/9/2015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235-4A94-4641-A178-5791E18C20B3}" type="datetimeFigureOut">
              <a:rPr lang="en-US" smtClean="0"/>
              <a:pPr/>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B235-4A94-4641-A178-5791E18C20B3}" type="datetimeFigureOut">
              <a:rPr lang="en-US" smtClean="0"/>
              <a:pPr/>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8EF24-76DE-46BA-BD3C-8B2EE299F6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F8DB235-4A94-4641-A178-5791E18C20B3}" type="datetimeFigureOut">
              <a:rPr lang="en-US" smtClean="0"/>
              <a:pPr/>
              <a:t>8/9/2015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AD68EF24-76DE-46BA-BD3C-8B2EE299F6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118s- God of Prayer</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78s- Faithful Love</a:t>
            </a:r>
          </a:p>
          <a:p>
            <a:pPr>
              <a:buNone/>
            </a:pPr>
            <a:r>
              <a:rPr lang="en-US" dirty="0" smtClean="0">
                <a:solidFill>
                  <a:schemeClr val="bg1"/>
                </a:solidFill>
                <a:latin typeface="Tahoma" pitchFamily="34" charset="0"/>
                <a:ea typeface="Tahoma" pitchFamily="34" charset="0"/>
                <a:cs typeface="Tahoma" pitchFamily="34" charset="0"/>
              </a:rPr>
              <a:t>315- O Why Tonight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27700" dirty="0" smtClean="0">
                <a:solidFill>
                  <a:srgbClr val="FFFF00"/>
                </a:solidFill>
                <a:latin typeface="Tahoma" pitchFamily="34" charset="0"/>
                <a:ea typeface="Tahoma" pitchFamily="34" charset="0"/>
                <a:cs typeface="Tahoma" pitchFamily="34" charset="0"/>
              </a:rPr>
              <a:t>Agape (</a:t>
            </a:r>
            <a:r>
              <a:rPr lang="en-US" sz="27700" dirty="0" smtClean="0">
                <a:solidFill>
                  <a:srgbClr val="FFFF00"/>
                </a:solidFill>
                <a:latin typeface="Tahoma" pitchFamily="34" charset="0"/>
                <a:ea typeface="Tahoma" pitchFamily="34" charset="0"/>
                <a:cs typeface="Tahoma" pitchFamily="34" charset="0"/>
              </a:rPr>
              <a:t>Love 2)</a:t>
            </a:r>
            <a:endParaRPr lang="en-US" sz="277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4900" dirty="0" smtClean="0">
                <a:solidFill>
                  <a:srgbClr val="FFFF00"/>
                </a:solidFill>
                <a:latin typeface="Tahoma" pitchFamily="34" charset="0"/>
                <a:ea typeface="Tahoma" pitchFamily="34" charset="0"/>
                <a:cs typeface="Tahoma" pitchFamily="34" charset="0"/>
              </a:rPr>
              <a:t>Imitate Christ’s Example </a:t>
            </a:r>
            <a:r>
              <a:rPr lang="en-US" sz="4900" dirty="0" smtClean="0">
                <a:solidFill>
                  <a:srgbClr val="FFFF00"/>
                </a:solidFill>
                <a:latin typeface="Tahoma" pitchFamily="34" charset="0"/>
                <a:ea typeface="Tahoma" pitchFamily="34" charset="0"/>
                <a:cs typeface="Tahoma" pitchFamily="34" charset="0"/>
              </a:rPr>
              <a:t>(1 Pt. 2:21ff; 1 Co. </a:t>
            </a:r>
            <a:r>
              <a:rPr lang="en-US" sz="4900" dirty="0" smtClean="0">
                <a:solidFill>
                  <a:srgbClr val="FFFF00"/>
                </a:solidFill>
                <a:latin typeface="Tahoma" pitchFamily="34" charset="0"/>
                <a:ea typeface="Tahoma" pitchFamily="34" charset="0"/>
                <a:cs typeface="Tahoma" pitchFamily="34" charset="0"/>
              </a:rPr>
              <a:t>13:4-8)</a:t>
            </a:r>
            <a:endParaRPr lang="en-US" sz="4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6200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Love is…longsuffering (1 </a:t>
            </a:r>
            <a:r>
              <a:rPr lang="en-US" sz="4300" dirty="0" smtClean="0">
                <a:solidFill>
                  <a:schemeClr val="bg1"/>
                </a:solidFill>
                <a:latin typeface="Tahoma" pitchFamily="34" charset="0"/>
                <a:ea typeface="Tahoma" pitchFamily="34" charset="0"/>
                <a:cs typeface="Tahoma" pitchFamily="34" charset="0"/>
              </a:rPr>
              <a:t>Pt</a:t>
            </a:r>
            <a:r>
              <a:rPr lang="en-US" sz="4300" dirty="0" smtClean="0">
                <a:solidFill>
                  <a:schemeClr val="bg1"/>
                </a:solidFill>
                <a:latin typeface="Tahoma" pitchFamily="34" charset="0"/>
                <a:ea typeface="Tahoma" pitchFamily="34" charset="0"/>
                <a:cs typeface="Tahoma" pitchFamily="34" charset="0"/>
              </a:rPr>
              <a:t>. 2:21; </a:t>
            </a:r>
            <a:r>
              <a:rPr lang="en-US" sz="4300" dirty="0" smtClean="0">
                <a:solidFill>
                  <a:schemeClr val="bg1"/>
                </a:solidFill>
                <a:latin typeface="Tahoma" pitchFamily="34" charset="0"/>
                <a:ea typeface="Tahoma" pitchFamily="34" charset="0"/>
                <a:cs typeface="Tahoma" pitchFamily="34" charset="0"/>
              </a:rPr>
              <a:t>2 Pt. 3:15; 1 Th. </a:t>
            </a:r>
            <a:r>
              <a:rPr lang="en-US" sz="4300" dirty="0" smtClean="0">
                <a:solidFill>
                  <a:schemeClr val="bg1"/>
                </a:solidFill>
                <a:latin typeface="Tahoma" pitchFamily="34" charset="0"/>
                <a:ea typeface="Tahoma" pitchFamily="34" charset="0"/>
                <a:cs typeface="Tahoma" pitchFamily="34" charset="0"/>
              </a:rPr>
              <a:t>5:14)</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…kind (Luke 6:35; Rom. 2:4; </a:t>
            </a:r>
            <a:r>
              <a:rPr lang="en-US" sz="4300" dirty="0" smtClean="0">
                <a:solidFill>
                  <a:schemeClr val="bg1"/>
                </a:solidFill>
                <a:latin typeface="Tahoma" pitchFamily="34" charset="0"/>
                <a:ea typeface="Tahoma" pitchFamily="34" charset="0"/>
                <a:cs typeface="Tahoma" pitchFamily="34" charset="0"/>
              </a:rPr>
              <a:t>Eph. 4:32)</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…not envious (1 Cor. 3:3; 1 Pet. 2:1, 22)</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…opposed to pride</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(Jas. </a:t>
            </a:r>
            <a:r>
              <a:rPr lang="en-US" sz="4300" dirty="0" smtClean="0">
                <a:solidFill>
                  <a:schemeClr val="bg1"/>
                </a:solidFill>
                <a:latin typeface="Tahoma" pitchFamily="34" charset="0"/>
                <a:ea typeface="Tahoma" pitchFamily="34" charset="0"/>
                <a:cs typeface="Tahoma" pitchFamily="34" charset="0"/>
              </a:rPr>
              <a:t>4:6, 16</a:t>
            </a:r>
            <a:r>
              <a:rPr lang="en-US" sz="4300" dirty="0" smtClean="0">
                <a:solidFill>
                  <a:schemeClr val="bg1"/>
                </a:solidFill>
                <a:latin typeface="Tahoma" pitchFamily="34" charset="0"/>
                <a:ea typeface="Tahoma" pitchFamily="34" charset="0"/>
                <a:cs typeface="Tahoma" pitchFamily="34" charset="0"/>
              </a:rPr>
              <a:t>; 2 Cor. 12:9)</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…not arrogant </a:t>
            </a:r>
            <a:r>
              <a:rPr lang="en-US" sz="4300" dirty="0" smtClean="0">
                <a:solidFill>
                  <a:schemeClr val="bg1"/>
                </a:solidFill>
                <a:latin typeface="Tahoma" pitchFamily="34" charset="0"/>
                <a:ea typeface="Tahoma" pitchFamily="34" charset="0"/>
                <a:cs typeface="Tahoma" pitchFamily="34" charset="0"/>
              </a:rPr>
              <a:t>(Luke 18:11; 1 </a:t>
            </a:r>
            <a:r>
              <a:rPr lang="en-US" sz="4300" dirty="0" smtClean="0">
                <a:solidFill>
                  <a:schemeClr val="bg1"/>
                </a:solidFill>
                <a:latin typeface="Tahoma" pitchFamily="34" charset="0"/>
                <a:ea typeface="Tahoma" pitchFamily="34" charset="0"/>
                <a:cs typeface="Tahoma" pitchFamily="34" charset="0"/>
              </a:rPr>
              <a:t>Cor. 5:2; 8:1)</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doesn’t act unbecomingly (1 Tim. 3:15)</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…unselfish </a:t>
            </a:r>
            <a:r>
              <a:rPr lang="en-US" sz="4300" dirty="0" smtClean="0">
                <a:solidFill>
                  <a:schemeClr val="bg1"/>
                </a:solidFill>
                <a:latin typeface="Tahoma" pitchFamily="34" charset="0"/>
                <a:ea typeface="Tahoma" pitchFamily="34" charset="0"/>
                <a:cs typeface="Tahoma" pitchFamily="34" charset="0"/>
              </a:rPr>
              <a:t>(Phil. 2:3ff)</a:t>
            </a:r>
          </a:p>
          <a:p>
            <a:pPr algn="ctr">
              <a:buNone/>
            </a:pPr>
            <a:endParaRPr lang="en-US" sz="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…not easily provoked (1 Pet. 2:23a)</a:t>
            </a:r>
          </a:p>
          <a:p>
            <a:pPr algn="ct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14" end="14"/>
                                            </p:txEl>
                                          </p:spTgt>
                                        </p:tgtEl>
                                        <p:attrNameLst>
                                          <p:attrName>style.visibility</p:attrName>
                                        </p:attrNameLst>
                                      </p:cBhvr>
                                      <p:to>
                                        <p:strVal val="visible"/>
                                      </p:to>
                                    </p:set>
                                    <p:anim calcmode="lin" valueType="num">
                                      <p:cBhvr>
                                        <p:cTn id="56"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5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6200" dirty="0" smtClean="0">
                <a:solidFill>
                  <a:srgbClr val="FFFF00"/>
                </a:solidFill>
                <a:latin typeface="Tahoma" pitchFamily="34" charset="0"/>
                <a:ea typeface="Tahoma" pitchFamily="34" charset="0"/>
                <a:cs typeface="Tahoma" pitchFamily="34" charset="0"/>
              </a:rPr>
              <a:t>Imitate Christ’s Example (1 Cor. 13:4-8)</a:t>
            </a:r>
            <a:endParaRPr lang="en-US" sz="6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Love…thinks no evil [love wipes out record of wrongs]  </a:t>
            </a:r>
            <a:r>
              <a:rPr lang="en-US" sz="4300" dirty="0" smtClean="0">
                <a:solidFill>
                  <a:schemeClr val="bg1"/>
                </a:solidFill>
                <a:latin typeface="Tahoma" pitchFamily="34" charset="0"/>
                <a:ea typeface="Tahoma" pitchFamily="34" charset="0"/>
                <a:cs typeface="Tahoma" pitchFamily="34" charset="0"/>
              </a:rPr>
              <a:t>(Heb. 8:12; Luke 17:3-4)</a:t>
            </a:r>
          </a:p>
          <a:p>
            <a:pPr algn="ctr">
              <a:buNone/>
            </a:pPr>
            <a:r>
              <a:rPr lang="en-US" sz="4300" dirty="0" smtClean="0">
                <a:solidFill>
                  <a:schemeClr val="bg1"/>
                </a:solidFill>
                <a:latin typeface="Tahoma" pitchFamily="34" charset="0"/>
                <a:ea typeface="Tahoma" pitchFamily="34" charset="0"/>
                <a:cs typeface="Tahoma" pitchFamily="34" charset="0"/>
              </a:rPr>
              <a:t>…doesn’t rejoice in unrighteousness (</a:t>
            </a:r>
            <a:r>
              <a:rPr lang="en-US" sz="4300" dirty="0" smtClean="0">
                <a:solidFill>
                  <a:schemeClr val="bg1"/>
                </a:solidFill>
                <a:latin typeface="Tahoma" pitchFamily="34" charset="0"/>
                <a:ea typeface="Tahoma" pitchFamily="34" charset="0"/>
                <a:cs typeface="Tahoma" pitchFamily="34" charset="0"/>
              </a:rPr>
              <a:t>Ro. 12:9; Eph. 5:11)</a:t>
            </a:r>
            <a:endParaRPr lang="en-US" sz="43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…rejoices with the truth </a:t>
            </a:r>
            <a:r>
              <a:rPr lang="en-US" sz="4300" dirty="0" smtClean="0">
                <a:solidFill>
                  <a:schemeClr val="bg1"/>
                </a:solidFill>
                <a:latin typeface="Tahoma" pitchFamily="34" charset="0"/>
                <a:ea typeface="Tahoma" pitchFamily="34" charset="0"/>
                <a:cs typeface="Tahoma" pitchFamily="34" charset="0"/>
              </a:rPr>
              <a:t>(2 John 1:9-11; 3 </a:t>
            </a:r>
            <a:r>
              <a:rPr lang="en-US" sz="4300" dirty="0" smtClean="0">
                <a:solidFill>
                  <a:schemeClr val="bg1"/>
                </a:solidFill>
                <a:latin typeface="Tahoma" pitchFamily="34" charset="0"/>
                <a:ea typeface="Tahoma" pitchFamily="34" charset="0"/>
                <a:cs typeface="Tahoma" pitchFamily="34" charset="0"/>
              </a:rPr>
              <a:t>John 1:3-4)</a:t>
            </a:r>
          </a:p>
          <a:p>
            <a:pPr algn="ctr">
              <a:buNone/>
            </a:pPr>
            <a:r>
              <a:rPr lang="en-US" sz="4300" dirty="0" smtClean="0">
                <a:solidFill>
                  <a:schemeClr val="bg1"/>
                </a:solidFill>
                <a:latin typeface="Tahoma" pitchFamily="34" charset="0"/>
                <a:ea typeface="Tahoma" pitchFamily="34" charset="0"/>
                <a:cs typeface="Tahoma" pitchFamily="34" charset="0"/>
              </a:rPr>
              <a:t>…bears all things (1 Pet. </a:t>
            </a:r>
            <a:r>
              <a:rPr lang="en-US" sz="4300" dirty="0" smtClean="0">
                <a:solidFill>
                  <a:schemeClr val="bg1"/>
                </a:solidFill>
                <a:latin typeface="Tahoma" pitchFamily="34" charset="0"/>
                <a:ea typeface="Tahoma" pitchFamily="34" charset="0"/>
                <a:cs typeface="Tahoma" pitchFamily="34" charset="0"/>
              </a:rPr>
              <a:t>2:23b, 24; Mt. 27:12; 1 </a:t>
            </a:r>
            <a:r>
              <a:rPr lang="en-US" sz="4300" dirty="0" smtClean="0">
                <a:solidFill>
                  <a:schemeClr val="bg1"/>
                </a:solidFill>
                <a:latin typeface="Tahoma" pitchFamily="34" charset="0"/>
                <a:ea typeface="Tahoma" pitchFamily="34" charset="0"/>
                <a:cs typeface="Tahoma" pitchFamily="34" charset="0"/>
              </a:rPr>
              <a:t>Pet. 4:8)</a:t>
            </a:r>
          </a:p>
          <a:p>
            <a:pPr algn="ctr">
              <a:buNone/>
            </a:pPr>
            <a:r>
              <a:rPr lang="en-US" sz="4300" dirty="0" smtClean="0">
                <a:solidFill>
                  <a:schemeClr val="bg1"/>
                </a:solidFill>
                <a:latin typeface="Tahoma" pitchFamily="34" charset="0"/>
                <a:ea typeface="Tahoma" pitchFamily="34" charset="0"/>
                <a:cs typeface="Tahoma" pitchFamily="34" charset="0"/>
              </a:rPr>
              <a:t>…believes all </a:t>
            </a:r>
            <a:r>
              <a:rPr lang="en-US" sz="4300" dirty="0" smtClean="0">
                <a:solidFill>
                  <a:schemeClr val="bg1"/>
                </a:solidFill>
                <a:latin typeface="Tahoma" pitchFamily="34" charset="0"/>
                <a:ea typeface="Tahoma" pitchFamily="34" charset="0"/>
                <a:cs typeface="Tahoma" pitchFamily="34" charset="0"/>
              </a:rPr>
              <a:t>things- unsuspicious </a:t>
            </a:r>
            <a:r>
              <a:rPr lang="en-US" sz="4300" dirty="0" smtClean="0">
                <a:solidFill>
                  <a:schemeClr val="bg1"/>
                </a:solidFill>
                <a:latin typeface="Tahoma" pitchFamily="34" charset="0"/>
                <a:ea typeface="Tahoma" pitchFamily="34" charset="0"/>
                <a:cs typeface="Tahoma" pitchFamily="34" charset="0"/>
              </a:rPr>
              <a:t>(1 </a:t>
            </a:r>
            <a:r>
              <a:rPr lang="en-US" sz="4300" dirty="0" smtClean="0">
                <a:solidFill>
                  <a:schemeClr val="bg1"/>
                </a:solidFill>
                <a:latin typeface="Tahoma" pitchFamily="34" charset="0"/>
                <a:ea typeface="Tahoma" pitchFamily="34" charset="0"/>
                <a:cs typeface="Tahoma" pitchFamily="34" charset="0"/>
              </a:rPr>
              <a:t>Pt</a:t>
            </a:r>
            <a:r>
              <a:rPr lang="en-US" sz="4300" dirty="0" smtClean="0">
                <a:solidFill>
                  <a:schemeClr val="bg1"/>
                </a:solidFill>
                <a:latin typeface="Tahoma" pitchFamily="34" charset="0"/>
                <a:ea typeface="Tahoma" pitchFamily="34" charset="0"/>
                <a:cs typeface="Tahoma" pitchFamily="34" charset="0"/>
              </a:rPr>
              <a:t>. 2:23c; 1 </a:t>
            </a:r>
            <a:r>
              <a:rPr lang="en-US" sz="4300" dirty="0" smtClean="0">
                <a:solidFill>
                  <a:schemeClr val="bg1"/>
                </a:solidFill>
                <a:latin typeface="Tahoma" pitchFamily="34" charset="0"/>
                <a:ea typeface="Tahoma" pitchFamily="34" charset="0"/>
                <a:cs typeface="Tahoma" pitchFamily="34" charset="0"/>
              </a:rPr>
              <a:t>Ti. 6:4) </a:t>
            </a:r>
            <a:endParaRPr lang="en-US" sz="43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…hopes all things (Col. 1:27; 1 Tim. 1:1)</a:t>
            </a:r>
          </a:p>
          <a:p>
            <a:pPr algn="ctr">
              <a:buNone/>
            </a:pPr>
            <a:r>
              <a:rPr lang="en-US" sz="4300" dirty="0" smtClean="0">
                <a:solidFill>
                  <a:schemeClr val="bg1"/>
                </a:solidFill>
                <a:latin typeface="Tahoma" pitchFamily="34" charset="0"/>
                <a:ea typeface="Tahoma" pitchFamily="34" charset="0"/>
                <a:cs typeface="Tahoma" pitchFamily="34" charset="0"/>
              </a:rPr>
              <a:t>…endures all things (Heb. </a:t>
            </a:r>
            <a:r>
              <a:rPr lang="en-US" sz="4300" dirty="0" smtClean="0">
                <a:solidFill>
                  <a:schemeClr val="bg1"/>
                </a:solidFill>
                <a:latin typeface="Tahoma" pitchFamily="34" charset="0"/>
                <a:ea typeface="Tahoma" pitchFamily="34" charset="0"/>
                <a:cs typeface="Tahoma" pitchFamily="34" charset="0"/>
              </a:rPr>
              <a:t>12:2-3; Rom. 8:35ff)</a:t>
            </a:r>
            <a:endParaRPr lang="en-US" sz="43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LOVE NEVER FAILS (1 Cor. 13:8a, 13)</a:t>
            </a:r>
          </a:p>
          <a:p>
            <a:pPr algn="ct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All Your Deeds Must be Motivated by Love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If you are fluent in many languages, have the most beautiful voice, or are eloquent in speech but don’t have love, you are just making noise to God (1 Cor. 13:1).</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have the greatest faith and know all mysteries but don’t have love, you are nothing (1 Cor. 13:2).</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sacrifice all that you have to feed the poor or are willing to give up your body to be burned, it won’t profit you if you don’t have love (1 Cor. 13:3).</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you don’t have the right motive of agape love, all that you do will be in vain (1 Cor. 16:14, 22; Heb. 4:12-13).</a:t>
            </a:r>
          </a:p>
          <a:p>
            <a:pPr>
              <a:buNone/>
            </a:pPr>
            <a:endParaRPr lang="en-US" sz="4300" dirty="0" smtClean="0">
              <a:solidFill>
                <a:schemeClr val="bg1"/>
              </a:solidFill>
              <a:latin typeface="Tahoma" pitchFamily="34" charset="0"/>
              <a:ea typeface="Tahoma" pitchFamily="34" charset="0"/>
              <a:cs typeface="Tahoma" pitchFamily="34" charset="0"/>
            </a:endParaRPr>
          </a:p>
          <a:p>
            <a:pP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2331</TotalTime>
  <Words>414</Words>
  <Application>Microsoft Office PowerPoint</Application>
  <PresentationFormat>Custom</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Hymns for Worship at Woodmont</vt:lpstr>
      <vt:lpstr>Agape (Love 2)</vt:lpstr>
      <vt:lpstr>Imitate Christ’s Example (1 Pt. 2:21ff; 1 Co. 13:4-8)</vt:lpstr>
      <vt:lpstr>Imitate Christ’s Example (1 Cor. 13:4-8)</vt:lpstr>
      <vt:lpstr>All Your Deeds Must be Motivated by Love</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Agape Love</dc:title>
  <dc:creator>Steven Lawrence Locklair</dc:creator>
  <cp:lastModifiedBy>Steven Lawrence Locklair</cp:lastModifiedBy>
  <cp:revision>34</cp:revision>
  <dcterms:created xsi:type="dcterms:W3CDTF">2015-08-06T18:34:11Z</dcterms:created>
  <dcterms:modified xsi:type="dcterms:W3CDTF">2015-08-09T21:53:49Z</dcterms:modified>
</cp:coreProperties>
</file>