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912DD69-417C-42EE-BCA8-43F9FFA2341F}" type="datetimeFigureOut">
              <a:rPr lang="en-US" smtClean="0"/>
              <a:pPr/>
              <a:t>8/23/2015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33A5F32-C270-48A1-8014-8EC86D1D5E1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CEBAD9-0BE6-4D61-B810-597AB2D15E3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EBAD9-0BE6-4D61-B810-597AB2D15E3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EBAD9-0BE6-4D61-B810-597AB2D15E3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EBAD9-0BE6-4D61-B810-597AB2D15E3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EBAD9-0BE6-4D61-B810-597AB2D15E34}"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EBAD9-0BE6-4D61-B810-597AB2D15E34}"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CEBAD9-0BE6-4D61-B810-597AB2D15E34}" type="datetimeFigureOut">
              <a:rPr lang="en-US" smtClean="0"/>
              <a:pPr/>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CEBAD9-0BE6-4D61-B810-597AB2D15E34}" type="datetimeFigureOut">
              <a:rPr lang="en-US" smtClean="0"/>
              <a:pPr/>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EBAD9-0BE6-4D61-B810-597AB2D15E34}" type="datetimeFigureOut">
              <a:rPr lang="en-US" smtClean="0"/>
              <a:pPr/>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EBAD9-0BE6-4D61-B810-597AB2D15E34}"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EBAD9-0BE6-4D61-B810-597AB2D15E34}"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6764B-DAC3-4D6B-BF1C-4417F2E039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5CEBAD9-0BE6-4D61-B810-597AB2D15E34}" type="datetimeFigureOut">
              <a:rPr lang="en-US" smtClean="0"/>
              <a:pPr/>
              <a:t>8/23/2015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886764B-DAC3-4D6B-BF1C-4417F2E039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When the School Bell Rings</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7000" dirty="0" smtClean="0">
                <a:solidFill>
                  <a:srgbClr val="FFFF00"/>
                </a:solidFill>
                <a:latin typeface="Tahoma" pitchFamily="34" charset="0"/>
                <a:ea typeface="Tahoma" pitchFamily="34" charset="0"/>
                <a:cs typeface="Tahoma" pitchFamily="34" charset="0"/>
              </a:rPr>
              <a:t>Introduction</a:t>
            </a:r>
            <a:endParaRPr lang="en-US" sz="7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914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Some are excited about going to school as they look at it as an opportunity to succeed while others are afraid that they will fail, be rejected, or insulted.</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Will I get a bad teacher, have too much homework, or not have any friends in my class?</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What is your perspective about school starting tomorrow?</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Are you ready for it to come?</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Whether you are a student, employer, employee, or housewife, you have a duty to give glory to God in everything you do                (1 Cor. 10:31; Col. 3:17; 1 Peter 4:11).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7000" dirty="0" smtClean="0">
                <a:solidFill>
                  <a:srgbClr val="FFFF00"/>
                </a:solidFill>
                <a:latin typeface="Tahoma" pitchFamily="34" charset="0"/>
                <a:ea typeface="Tahoma" pitchFamily="34" charset="0"/>
                <a:cs typeface="Tahoma" pitchFamily="34" charset="0"/>
              </a:rPr>
              <a:t>The Lord Wants You to Do Well</a:t>
            </a:r>
            <a:endParaRPr lang="en-US" sz="7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9140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God loves you, Jesus died for you, and has promised to be with you if you are doing His will (Rom. 5:8; Eph. 5:1-2; Matt. 28:18-20).</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wants you to do the best you can with the talent and ability he has given you.  Give Him the glory (1 Thess. 4:11; 1 Pet. 4:11)!</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are worried about failure, being rejected, or being made fun of, you can always go boldly to the throne of grace through Jesus Christ and receive help in your time of need (Heb. 4:14-16).</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“Cast all your care upon Him because He cares for you” (1 Pet. 5:7).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Rejoice in your childhood- it is fleeting (Eccl. 11:9a, 10b).</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The Lord Wants You to Fear Him</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If you don’t fear the Lord (which is the beginning of knowledge) so as to keep His commands, you can get the best grades, have great academic success, and be a failure in God’s eyes (Pr. 1:7).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Resolve to do what’s right and not give in to the peer pressure. [cheating, profanity, lies, immodesty, lust] (Ps. 1:1-3; Ro. 12:2)</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Work hard in school as you would to the Lord and He will reward you (Eccl. 9:10; Col. 3:22-25).  Don’t let others who are cheating, goofing off, or pulling pranks affect your effort.</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Recognize that you will have to give an answer to the Lord for how you behaved, not your GPA (Eccl. 11:10a; 12:14). Do your best!</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400" dirty="0" smtClean="0">
                <a:solidFill>
                  <a:srgbClr val="FFFF00"/>
                </a:solidFill>
                <a:latin typeface="Tahoma" pitchFamily="34" charset="0"/>
                <a:ea typeface="Tahoma" pitchFamily="34" charset="0"/>
                <a:cs typeface="Tahoma" pitchFamily="34" charset="0"/>
              </a:rPr>
              <a:t>The Lord Wants You to Overcome Trials</a:t>
            </a:r>
            <a:endParaRPr lang="en-US" sz="6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You are going to face adversity and God allows it so that your faith will be tested &amp; grow (Eccl. 7:14; James 1:2-4; 5:10-11).</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There will be temptations to miss services to finish homework, study for a test, complete a term paper or go to a ball game.  Put the Lord first and don’t forsake (Matt. 6:33; Heb. 10:23-25).</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You might be asked to look at pornography, go to the school dances, or get into a fight.  Do not consent (Pr. 1:10ff; Mt. 5:27ff)!</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You may face insults, name calling, &amp; be ostracized because you refuse to sin and quote the Bible. </a:t>
            </a:r>
            <a:r>
              <a:rPr lang="en-US" sz="4000" dirty="0">
                <a:solidFill>
                  <a:schemeClr val="bg1"/>
                </a:solidFill>
                <a:latin typeface="Tahoma" pitchFamily="34" charset="0"/>
                <a:ea typeface="Tahoma" pitchFamily="34" charset="0"/>
                <a:cs typeface="Tahoma" pitchFamily="34" charset="0"/>
              </a:rPr>
              <a:t>Y</a:t>
            </a:r>
            <a:r>
              <a:rPr lang="en-US" sz="4000" dirty="0" smtClean="0">
                <a:solidFill>
                  <a:schemeClr val="bg1"/>
                </a:solidFill>
                <a:latin typeface="Tahoma" pitchFamily="34" charset="0"/>
                <a:ea typeface="Tahoma" pitchFamily="34" charset="0"/>
                <a:cs typeface="Tahoma" pitchFamily="34" charset="0"/>
              </a:rPr>
              <a:t>ou are blessed, nor cursed when it happens (2 Ti. 3:12; Mt. 5:10-12; 1 Pet. 3:14-16; 4:12f).</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“Do not be overcome by evil, overcome evil with good” (Ro. 12:21).</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The Lord Wants You to be Salt &amp; Light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You are the salt of the earth in that you are the preserving influence in this wicked and perverse generation (Matt. 5:13).</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Pray for open doors for the word so that you might share the gospel with them (Col. 4:2-4).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Let your speech be graceful (instead of shameful), seasoned with salt so that you know how to answer your class mates (Co. 4:5-6).</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Lord desires that you radiate His light (don’t argue or complain) in the world so that others might be saved and glorify God in heaven (Matt. 5:16; Phil. 2:14-16; 1 Pet. 2:11-12).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They may not read their Bible, but your example of being salt and light may help to save their souls through Christ (2 Cor. 3:2-3).</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pPr>
            <a:r>
              <a:rPr lang="en-US" sz="4000" dirty="0" smtClean="0">
                <a:solidFill>
                  <a:schemeClr val="bg1"/>
                </a:solidFill>
                <a:latin typeface="Tahoma" pitchFamily="34" charset="0"/>
                <a:ea typeface="Tahoma" pitchFamily="34" charset="0"/>
                <a:cs typeface="Tahoma" pitchFamily="34" charset="0"/>
              </a:rPr>
              <a:t>How are you looking at the opportunities of the new school year?  (Excitement, fear, worry, or anticipation)</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are not a Christian, you can start the school year by obeying the gospel of Christ and having all your sins forgiven (Acts 2:38)!</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Even if you have failed as a Christian, remember the kindness of the Lord that leads you to godly sorrow and repentance of sin.    (Rom. 2:4; 2 Cor. 7:10)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“Remember now your Creator in the days of your youth before the difficult days come and the years draw near when you will say I have no pleasure in them” (Eccl. 12:1).</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is giving you opportunities this year to serve Him!  You will reap what you have sown.  So use them to His glory (Gal. 6:7-10).</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2652</TotalTime>
  <Words>912</Words>
  <Application>Microsoft Office PowerPoint</Application>
  <PresentationFormat>Custom</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When the School Bell Rings</vt:lpstr>
      <vt:lpstr>Introduction</vt:lpstr>
      <vt:lpstr>The Lord Wants You to Do Well</vt:lpstr>
      <vt:lpstr>The Lord Wants You to Fear Him</vt:lpstr>
      <vt:lpstr>The Lord Wants You to Overcome Trials</vt:lpstr>
      <vt:lpstr>The Lord Wants You to be Salt &amp; Light</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Starts Tomorrow</dc:title>
  <dc:creator>Steven Lawrence Locklair</dc:creator>
  <cp:lastModifiedBy>Steven Lawrence Locklair</cp:lastModifiedBy>
  <cp:revision>45</cp:revision>
  <dcterms:created xsi:type="dcterms:W3CDTF">2015-08-21T17:30:29Z</dcterms:created>
  <dcterms:modified xsi:type="dcterms:W3CDTF">2015-08-23T19:07:52Z</dcterms:modified>
</cp:coreProperties>
</file>