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14630400" cy="8229600"/>
  <p:notesSz cx="7077075" cy="9028113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>
          <p15:clr>
            <a:srgbClr val="A4A3A4"/>
          </p15:clr>
        </p15:guide>
        <p15:guide id="2" pos="46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624" y="78"/>
      </p:cViewPr>
      <p:guideLst>
        <p:guide orient="horz" pos="2592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140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5140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646B03-0EAE-4130-B27E-9E01C064DC6E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5140"/>
            <a:ext cx="3066733" cy="4514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575140"/>
            <a:ext cx="3066733" cy="4514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C61E69-28DC-49B1-8BFE-BD573799C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9762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8C7F3-167E-4FC2-AE2F-EFA73C92B256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3E87B-7826-4D5F-8B93-8E4CFC3890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8C7F3-167E-4FC2-AE2F-EFA73C92B256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3E87B-7826-4D5F-8B93-8E4CFC3890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6"/>
            <a:ext cx="329184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6"/>
            <a:ext cx="963168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8C7F3-167E-4FC2-AE2F-EFA73C92B256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3E87B-7826-4D5F-8B93-8E4CFC3890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8C7F3-167E-4FC2-AE2F-EFA73C92B256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3E87B-7826-4D5F-8B93-8E4CFC3890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8C7F3-167E-4FC2-AE2F-EFA73C92B256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3E87B-7826-4D5F-8B93-8E4CFC3890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8C7F3-167E-4FC2-AE2F-EFA73C92B256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3E87B-7826-4D5F-8B93-8E4CFC3890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8C7F3-167E-4FC2-AE2F-EFA73C92B256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3E87B-7826-4D5F-8B93-8E4CFC3890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8C7F3-167E-4FC2-AE2F-EFA73C92B256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3E87B-7826-4D5F-8B93-8E4CFC3890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8C7F3-167E-4FC2-AE2F-EFA73C92B256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3E87B-7826-4D5F-8B93-8E4CFC3890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8C7F3-167E-4FC2-AE2F-EFA73C92B256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3E87B-7826-4D5F-8B93-8E4CFC3890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8C7F3-167E-4FC2-AE2F-EFA73C92B256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3E87B-7826-4D5F-8B93-8E4CFC3890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8C7F3-167E-4FC2-AE2F-EFA73C92B256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3E87B-7826-4D5F-8B93-8E4CFC3890A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s://dreamwalker1960.files.wordpress.com/2014/10/throne-of-judgment.jpg?w=835&amp;h=457&amp;crop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7900" y="0"/>
            <a:ext cx="14648300" cy="82296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4630400" cy="8229600"/>
          </a:xfrm>
        </p:spPr>
        <p:txBody>
          <a:bodyPr>
            <a:normAutofit/>
          </a:bodyPr>
          <a:lstStyle/>
          <a:p>
            <a:r>
              <a:rPr lang="en-US" sz="11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11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11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Judgment Day</a:t>
            </a:r>
            <a:endParaRPr lang="en-US" sz="111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14630400" cy="7924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500" u="sng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</a:t>
            </a:r>
            <a:r>
              <a:rPr lang="en-US" sz="45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udgment Day is Certain after your Death (Heb. 9:27)</a:t>
            </a:r>
          </a:p>
          <a:p>
            <a:pPr>
              <a:buNone/>
            </a:pPr>
            <a:endParaRPr lang="en-US" sz="8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4500" u="sng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</a:t>
            </a:r>
            <a:r>
              <a:rPr lang="en-US" sz="45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niversal- Everyone will be there (Rom. 14:10-12)</a:t>
            </a:r>
          </a:p>
          <a:p>
            <a:pPr>
              <a:buNone/>
            </a:pPr>
            <a:endParaRPr lang="en-US" sz="8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4500" u="sng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</a:t>
            </a:r>
            <a:r>
              <a:rPr lang="en-US" sz="45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eeds, Words, and Motives will be Judged </a:t>
            </a:r>
          </a:p>
          <a:p>
            <a:pPr>
              <a:buNone/>
            </a:pPr>
            <a:r>
              <a:rPr lang="en-US" sz="45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(Rev. 20:12-13; Matt. 12:36-37; 1 Cor. 4:5)</a:t>
            </a:r>
          </a:p>
          <a:p>
            <a:pPr>
              <a:buNone/>
            </a:pPr>
            <a:endParaRPr lang="en-US" sz="8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4500" u="sng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</a:t>
            </a:r>
            <a:r>
              <a:rPr lang="en-US" sz="45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od’s Word is the Standard (Jn. 12:48-50; Rev. 20:12)</a:t>
            </a:r>
          </a:p>
          <a:p>
            <a:pPr>
              <a:buNone/>
            </a:pPr>
            <a:endParaRPr lang="en-US" sz="8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4500" u="sng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</a:t>
            </a:r>
            <a:r>
              <a:rPr lang="en-US" sz="45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essiah (Christ) is the Judge (John 5:27; 2 Cor. 5:10)</a:t>
            </a:r>
          </a:p>
          <a:p>
            <a:pPr>
              <a:buNone/>
            </a:pPr>
            <a:endParaRPr lang="en-US" sz="8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4500" u="sng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</a:t>
            </a:r>
            <a:r>
              <a:rPr lang="en-US" sz="45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xecution of God’s Wrath on Ungodly (Ro. 2:5; Jude 15)</a:t>
            </a:r>
          </a:p>
          <a:p>
            <a:pPr>
              <a:buNone/>
            </a:pPr>
            <a:endParaRPr lang="en-US" sz="8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4500" u="sng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</a:t>
            </a:r>
            <a:r>
              <a:rPr lang="en-US" sz="45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ever ending Joy for the Faithful (Ro. 2:7; 1 Pt. 1:3-9)</a:t>
            </a:r>
          </a:p>
          <a:p>
            <a:pPr>
              <a:buNone/>
            </a:pPr>
            <a:endParaRPr lang="en-US" sz="9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4500" u="sng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</a:t>
            </a:r>
            <a:r>
              <a:rPr lang="en-US" sz="45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orment for Selfish (Ro 2:8-9; Mt. 8:12; Mr. 9:43-48)</a:t>
            </a:r>
            <a:endParaRPr lang="en-US" sz="45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Conclusion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14630400" cy="70866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How do we know there is going to be a Judgment Day?</a:t>
            </a:r>
          </a:p>
          <a:p>
            <a:pPr algn="ctr">
              <a:buNone/>
            </a:pPr>
            <a:endParaRPr lang="en-US" sz="9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Because the Judge was resurrected (Acts 17:30-31)!</a:t>
            </a:r>
          </a:p>
          <a:p>
            <a:pPr algn="ctr">
              <a:buNone/>
            </a:pPr>
            <a:endParaRPr lang="en-US" sz="9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 are going to stand before the Lord and be judged by your words, deeds, &amp; motives. We’re all guilty (Ro. 3:23).</a:t>
            </a:r>
          </a:p>
          <a:p>
            <a:pPr algn="ctr">
              <a:buNone/>
            </a:pPr>
            <a:endParaRPr lang="en-US" sz="9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only way that you can be saved from God’s wrath is through Christ who died for you (Rom</a:t>
            </a:r>
            <a:r>
              <a:rPr lang="en-US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5:8-9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</a:p>
          <a:p>
            <a:pPr algn="ctr">
              <a:buNone/>
            </a:pPr>
            <a:endParaRPr lang="en-US" sz="9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Are you ready for the Judgment Day?</a:t>
            </a:r>
          </a:p>
          <a:p>
            <a:pPr algn="ctr">
              <a:buNone/>
            </a:pPr>
            <a:endParaRPr lang="en-US" sz="9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Obey the gospel or be restored- Don’t fall into the hands of God &amp; suffer eternal torment (2 Th. 1:7-9; Rv. 20:14-15)</a:t>
            </a:r>
          </a:p>
          <a:p>
            <a:pPr>
              <a:buNone/>
            </a:pP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230</Words>
  <Application>Microsoft Office PowerPoint</Application>
  <PresentationFormat>Custom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Tahoma</vt:lpstr>
      <vt:lpstr>Office Theme</vt:lpstr>
      <vt:lpstr> Judgment Day</vt:lpstr>
      <vt:lpstr>PowerPoint Presentation</vt:lpstr>
      <vt:lpstr>Conclusion</vt:lpstr>
    </vt:vector>
  </TitlesOfParts>
  <Company>Highway 290 Church of Christ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Judgment Day</dc:title>
  <dc:creator>Steven Lawrence Locklair</dc:creator>
  <cp:lastModifiedBy>locklairdad</cp:lastModifiedBy>
  <cp:revision>15</cp:revision>
  <dcterms:created xsi:type="dcterms:W3CDTF">2015-10-17T21:46:28Z</dcterms:created>
  <dcterms:modified xsi:type="dcterms:W3CDTF">2015-10-18T03:00:03Z</dcterms:modified>
</cp:coreProperties>
</file>