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75" r:id="rId4"/>
    <p:sldId id="258" r:id="rId5"/>
    <p:sldId id="273" r:id="rId6"/>
    <p:sldId id="259" r:id="rId7"/>
    <p:sldId id="272" r:id="rId8"/>
    <p:sldId id="271" r:id="rId9"/>
    <p:sldId id="270" r:id="rId10"/>
    <p:sldId id="276" r:id="rId11"/>
    <p:sldId id="277" r:id="rId12"/>
    <p:sldId id="278" r:id="rId13"/>
    <p:sldId id="280" r:id="rId14"/>
    <p:sldId id="281" r:id="rId15"/>
    <p:sldId id="285" r:id="rId16"/>
    <p:sldId id="260" r:id="rId17"/>
    <p:sldId id="261" r:id="rId18"/>
    <p:sldId id="262" r:id="rId19"/>
    <p:sldId id="263" r:id="rId20"/>
    <p:sldId id="274" r:id="rId2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24" y="7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5153-BC37-4920-8B45-068D8DDB4EA4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B24B-4C80-44E5-B45D-37E8E3223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103s- I Will Give Him All My Praise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122s- The Lord Reigns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162- Night with Ebon Pinion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60s- Heavenly Love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333- Jesus Will Give You Rest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36s- Gleams the Harvest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 under a curse (Ga. 3:10)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 under a curse (Ga. 3:10)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redeemed us from the curse of the Law (Gal. 3:13)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 under a curse (Ga. 3:10)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redeemed us from the curse of the Law (Gal. 3:13)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Added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because of sins until the Seed should come (Gal. 3:19)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 under a curse (Ga. 3:10)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redeemed us from the curse of the Law (Gal. 3:13)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Added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because of sins until the Seed should come (Gal. 3:19)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Promise made to Abraham - The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seed to come was Christ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3:16)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 under a curse (Ga. 3:10)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redeemed us from the curse of the Law (Gal. 3:13)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Added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because of sins until the Seed should come (Gal. 3:19)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Promise made to Abraham - The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seed to come was Christ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3:16)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was a tutor to lead us to Christ (Gal. 3:24)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338099"/>
              </p:ext>
            </p:extLst>
          </p:nvPr>
        </p:nvGraphicFramePr>
        <p:xfrm>
          <a:off x="0" y="0"/>
          <a:ext cx="14630400" cy="8686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075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They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are under a curse (Ga. 3:10)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redeemed us from the curse of the Law (Gal. 3:13)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49680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Added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because of sins until the Seed should come (Gal. 3:19)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Promise made to Abraham - The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seed to come was Christ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3:16)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was a tutor to lead us to Christ (Gal. 3:24)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longer under a tutor- all sons of God through faith who were baptized into Christ (Gal. 3:25-29)</a:t>
                      </a:r>
                      <a:endParaRPr lang="en-US" sz="36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is “the Faith”? 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Elymas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tried to turn the proconsul from “the faith” (Acts 13:8)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word of God” (Acts 13:5, 7)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straight ways of the Lord” (Acts 13:10)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teaching of the Lord” (Acts 13:12)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gospel which was to be preached to the whole world  (Rom. 1:16-17; Gal. 1:11, 23; Mark 16:15)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truth according to godliness (Titus 1:1)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There is only one faith, not many (Eph. 4:5)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do You Receive “the Faith”?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Not through miracles, man’s creeds, or meditation but hearing the word of God (Rom. 10:17)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you hear, you learn about Jesus, not a catechism of men.  (Matt. 11:28-30; John 6:45; 7:16-17)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believe it with all your heart and be willing to confess Jesus as Lord before men (Rom. 10:8-10, 14; Acts 8:37)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be obedient to the faith – you are not saved by faith only (Acts 6:7; Rom. 1:5; 10:16; 16:26; Heb. 5:9; Jas. 2:24)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 obeyed the command to repent and be baptized so that their sins could be forgiven (Acts 2:38, 41).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4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Just Live by Faith (Ro 1:17; </a:t>
            </a:r>
            <a:r>
              <a:rPr lang="en-US" sz="49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</a:t>
            </a:r>
            <a:r>
              <a:rPr lang="en-US" sz="4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3:11; He 10:38)</a:t>
            </a:r>
            <a:endParaRPr lang="en-US" sz="4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grow in the Christian graces so that you will be established in it (2 Pet. 1:5-11; Col. 2:7).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be strengthened in it to persevere through tribulations (Acts 14:22; 16:5; Jas. 1:2-4).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Preach it so that souls might be saved (Gal. 1:23; Rom. 1:16)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Fight the good fight by casting down the false arguments and doctrines of men instead of compromising with sin.             (1 Tim. 1:18; 6:12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Cor. 10:3-6)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Examine yourself whether you are in the faith (2 Cor. 13:5).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Faith was Once for All Time Delivered (Jude 1:3)</a:t>
            </a:r>
            <a:endParaRPr lang="en-US" sz="4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Jude didn’t say to contend earnestly for your opinion, feelings, traditions or the creeds of men. 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didn’t say contend earnestly for the Baptist, Catholic, Pentecostal, Methodist or any other faith of man.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to contend earnestly for the faith in which you can depend on every word because it is the truth and it will never change leading to eternal life (Mt. 4:4; 24:35; 1 Pt. 1:25).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Build yourselves up in the most holy faith so that you might stand blameless in the presence of God (Jude 1:20, 24).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 Faith” and My Personal Faith</a:t>
            </a:r>
            <a:endParaRPr lang="en-US" sz="1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world teaches that you can choose the faith of your choice while the Bible teaches that there is one faith- Christ. 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Faith only comes by hearing God’s word, not man (Ro. 10:17) 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not saved by faith alone but by obedience to the faith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believe, obeyed the command to repent, confess Christ, and be baptized in water.  Have you responded? 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who call Jesus Lord aren’t going to heaven because they haven’t done His will (Matt. 7:21-23; Luke 6:46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you examined yourself to see if you are in the faith? </a:t>
            </a: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use the word faith in many different settings.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have faith…in my doctor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my team will win today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…my candidate will win the Presidency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…that my religion will lead me to heaven”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Often times it is used w/o evidence which leads people to think that you don’t need it when you talk about spiritual matters.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gave evidence that He is the Creator through what has been created- men are w/o excuse (Rom. 1:18-20).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Christ is the Son of God as evidenced by….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…fulfillment of prophecy (Luke 24:44-47; Acts 2:36-38)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…eyewitness testimony (Luke 24:48; 1 Cor. 15:3-8)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…miracles, wonders, &amp; signs (Acts 2:22)…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...so that we might believe through God’s word (Jn. 20:25-31).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sermon, we will contrast the two systems of justification in the Bible- the Law of Moses and Faith in Christ. 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will also show from the Scriptures how we receive our faith and our responsibilities to live by it.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962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89629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7095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58883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6889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2076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403312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88839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315200"/>
                <a:gridCol w="7315200"/>
              </a:tblGrid>
              <a:tr h="93754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Works of the Law of Moses</a:t>
                      </a:r>
                      <a:endParaRPr lang="en-US" sz="4000" dirty="0">
                        <a:solidFill>
                          <a:srgbClr val="00B0F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Faith in Jesus Christ</a:t>
                      </a:r>
                      <a:endParaRPr lang="en-US" sz="40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81733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one is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 by it- it only makes sinners (</a:t>
                      </a:r>
                      <a:r>
                        <a:rPr lang="en-US" sz="3600" baseline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2:16; Ro 3:20)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Justified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 a law of faith through God’s righteousness to all who believe- Jew or Gentile (Ro 3:21ff)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102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Did not receive the Spirit by it  (Gal. 3:2-4; 2 Cor. 3:6-11)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Received the Spirit by hearing with faith (Gal. </a:t>
                      </a:r>
                      <a:r>
                        <a:rPr lang="en-US" sz="36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3:5; Rom. 10:17)</a:t>
                      </a: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7532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3062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355027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534171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1818</Words>
  <Application>Microsoft Office PowerPoint</Application>
  <PresentationFormat>Custom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Tahoma</vt:lpstr>
      <vt:lpstr>Office Theme</vt:lpstr>
      <vt:lpstr>Hymns for Worship at Woodmont</vt:lpstr>
      <vt:lpstr>“The Faith” and My Personal Faith</vt:lpstr>
      <vt:lpstr>Introduction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“the Faith”? </vt:lpstr>
      <vt:lpstr>How do You Receive “the Faith”?</vt:lpstr>
      <vt:lpstr>The Just Live by Faith (Ro 1:17; Ga 3:11; He 10:38)</vt:lpstr>
      <vt:lpstr>The Faith was Once for All Time Delivered (Jude 1:3)</vt:lpstr>
      <vt:lpstr>Conclusion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Faith” and My Personal Faith</dc:title>
  <dc:creator>Steven Lawrence Locklair</dc:creator>
  <cp:lastModifiedBy>locklairdad</cp:lastModifiedBy>
  <cp:revision>20</cp:revision>
  <dcterms:created xsi:type="dcterms:W3CDTF">2015-10-31T19:00:14Z</dcterms:created>
  <dcterms:modified xsi:type="dcterms:W3CDTF">2015-11-01T22:34:54Z</dcterms:modified>
</cp:coreProperties>
</file>