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99" r:id="rId2"/>
    <p:sldId id="258" r:id="rId3"/>
    <p:sldId id="279" r:id="rId4"/>
    <p:sldId id="256" r:id="rId5"/>
    <p:sldId id="266" r:id="rId6"/>
    <p:sldId id="281" r:id="rId7"/>
    <p:sldId id="286" r:id="rId8"/>
    <p:sldId id="285" r:id="rId9"/>
    <p:sldId id="282" r:id="rId10"/>
    <p:sldId id="283" r:id="rId11"/>
    <p:sldId id="284" r:id="rId12"/>
    <p:sldId id="280" r:id="rId13"/>
    <p:sldId id="287" r:id="rId14"/>
    <p:sldId id="278" r:id="rId15"/>
    <p:sldId id="292" r:id="rId16"/>
    <p:sldId id="291" r:id="rId17"/>
    <p:sldId id="290" r:id="rId18"/>
    <p:sldId id="289" r:id="rId19"/>
    <p:sldId id="288" r:id="rId20"/>
    <p:sldId id="296" r:id="rId21"/>
    <p:sldId id="295" r:id="rId22"/>
    <p:sldId id="294" r:id="rId23"/>
    <p:sldId id="261" r:id="rId24"/>
    <p:sldId id="297" r:id="rId25"/>
    <p:sldId id="262" r:id="rId26"/>
    <p:sldId id="298" r:id="rId27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AE187-AF58-472C-870E-453D7EE001AB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082D4-A00E-489E-911B-2BACEB9C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62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EDB6-9EE5-43FC-9786-81F8043397FB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E4BC-E25D-486C-8B1C-700E68112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6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EDB6-9EE5-43FC-9786-81F8043397FB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E4BC-E25D-486C-8B1C-700E68112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5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EDB6-9EE5-43FC-9786-81F8043397FB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E4BC-E25D-486C-8B1C-700E68112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8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EDB6-9EE5-43FC-9786-81F8043397FB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E4BC-E25D-486C-8B1C-700E68112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7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EDB6-9EE5-43FC-9786-81F8043397FB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E4BC-E25D-486C-8B1C-700E68112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4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EDB6-9EE5-43FC-9786-81F8043397FB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E4BC-E25D-486C-8B1C-700E68112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2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EDB6-9EE5-43FC-9786-81F8043397FB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E4BC-E25D-486C-8B1C-700E68112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37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EDB6-9EE5-43FC-9786-81F8043397FB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E4BC-E25D-486C-8B1C-700E68112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EDB6-9EE5-43FC-9786-81F8043397FB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E4BC-E25D-486C-8B1C-700E68112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26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EDB6-9EE5-43FC-9786-81F8043397FB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E4BC-E25D-486C-8B1C-700E68112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26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EDB6-9EE5-43FC-9786-81F8043397FB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E4BC-E25D-486C-8B1C-700E68112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8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9EDB6-9EE5-43FC-9786-81F8043397FB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FE4BC-E25D-486C-8B1C-700E68112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3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4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178- True Worship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125- Nearer Still Nearer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179- Lead Me to Calvary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409- The Church’s One Foundation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343- Let Him Have His Way with Thee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66- God Bless You, Go with God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00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51461"/>
              </p:ext>
            </p:extLst>
          </p:nvPr>
        </p:nvGraphicFramePr>
        <p:xfrm>
          <a:off x="0" y="-2"/>
          <a:ext cx="12192000" cy="6878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1007778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Lord’s Supper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Christmas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1986182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said, “Do this in remembrance of Me” (Luke 22:19)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didn’t tell them to remember His birth (unlikely in winter).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196386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command was given to the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 </a:t>
                      </a: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church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Co 11:23f)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There wasn’t divine revelation given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 the church to celebrate it.  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190017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church obeyed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the command-1</a:t>
                      </a:r>
                      <a:r>
                        <a:rPr lang="en-US" sz="4000" baseline="30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day of the week (Ax 20:7; 2:42).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49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734507"/>
              </p:ext>
            </p:extLst>
          </p:nvPr>
        </p:nvGraphicFramePr>
        <p:xfrm>
          <a:off x="0" y="-2"/>
          <a:ext cx="12192000" cy="6878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1007778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Lord’s Supper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Christmas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1986182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said, “Do this in remembrance of Me” (Luke 22:19)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didn’t tell them to remember His birth (unlikely in winter).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196386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command was given to the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 </a:t>
                      </a: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church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Co 11:23f)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There wasn’t divine revelation given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 the church to celebrate it.  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190017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church obeyed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the command-1</a:t>
                      </a:r>
                      <a:r>
                        <a:rPr lang="en-US" sz="4000" baseline="30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day of the week (Ax 20:7; 2:42).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There is no record that the 1</a:t>
                      </a:r>
                      <a:r>
                        <a:rPr lang="en-US" sz="4000" baseline="30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century church practiced it.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66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095738"/>
              </p:ext>
            </p:extLst>
          </p:nvPr>
        </p:nvGraphicFramePr>
        <p:xfrm>
          <a:off x="0" y="-2"/>
          <a:ext cx="12192000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1023732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Lord’s Supper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Christmas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58342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Since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Paul taught the same thing in every church, the saints would have observed this command every first day of the week just like they gave on that day.           (1 Cor. 4:17; 16:1-2)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39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009298"/>
              </p:ext>
            </p:extLst>
          </p:nvPr>
        </p:nvGraphicFramePr>
        <p:xfrm>
          <a:off x="0" y="-2"/>
          <a:ext cx="12192000" cy="7211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1023732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Lord’s Supper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Christmas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58342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Since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Paul taught the same thing in every church, the saints would have observed this command every first day of the week just like they gave on that day.           (1 Cor. 4:17; 16:1-2)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Since there isn’t a command given by the Lord or a divinely approved example of the church practicing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it, we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conclude that the Bible does not approve of remembering the birth of Christ in Christmas.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54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111793"/>
              </p:ext>
            </p:extLst>
          </p:nvPr>
        </p:nvGraphicFramePr>
        <p:xfrm>
          <a:off x="0" y="-2"/>
          <a:ext cx="12192000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995782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Lord’s Supper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Christmas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258937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3272847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20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004911"/>
              </p:ext>
            </p:extLst>
          </p:nvPr>
        </p:nvGraphicFramePr>
        <p:xfrm>
          <a:off x="0" y="-2"/>
          <a:ext cx="12192000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995782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Lord’s Supper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Christmas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258937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Christian can do it by faith today (Rom. 10:17; Heb. 1:1-2; 11:6)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3272847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92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274520"/>
              </p:ext>
            </p:extLst>
          </p:nvPr>
        </p:nvGraphicFramePr>
        <p:xfrm>
          <a:off x="0" y="-2"/>
          <a:ext cx="12192000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995782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Lord’s Supper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Christmas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258937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Christian can do it by faith today (Rom. 10:17; Heb. 1:1-2; 11:6)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person can’t practice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it by faith, it was authorized by men.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3272847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28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4007"/>
              </p:ext>
            </p:extLst>
          </p:nvPr>
        </p:nvGraphicFramePr>
        <p:xfrm>
          <a:off x="0" y="-2"/>
          <a:ext cx="12192000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995782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Lord’s Supper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Christmas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258937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Christian can do it by faith today (Rom. 10:17; Heb. 1:1-2; 11:6)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person can’t practice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it by faith, it was authorized by men.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327284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 obey the same command to remember His death today                          (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Heb. 13:8; </a:t>
                      </a: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3:21;       1 Peter 1:25)</a:t>
                      </a: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1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759539"/>
              </p:ext>
            </p:extLst>
          </p:nvPr>
        </p:nvGraphicFramePr>
        <p:xfrm>
          <a:off x="0" y="-2"/>
          <a:ext cx="12192000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995782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Lord’s Supper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Christmas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258937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Christian can do it by faith today (Rom. 10:17; Heb. 1:1-2; 11:6)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person can’t practice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it by faith, it was authorized by men.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327284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 obey the same command to remember His death today                          (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Heb. 13:8; </a:t>
                      </a: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3:21;       1 Peter 1:25)</a:t>
                      </a: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has been a tradition of men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since the 4</a:t>
                      </a:r>
                      <a:r>
                        <a:rPr lang="en-US" sz="4000" baseline="30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century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60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739946"/>
              </p:ext>
            </p:extLst>
          </p:nvPr>
        </p:nvGraphicFramePr>
        <p:xfrm>
          <a:off x="0" y="-2"/>
          <a:ext cx="12192000" cy="7240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1034577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Lord’s Supper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Christmas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214701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 are to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hold fast to the traditions we have been taught from the Bible.      (2 Thess. 2:15)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3676407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15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3376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  <a:endParaRPr lang="en-US" sz="5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40" y="833377"/>
            <a:ext cx="11836400" cy="622340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4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During this time of the year you may be asked why the </a:t>
            </a:r>
            <a:r>
              <a:rPr lang="en-US" sz="43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r>
              <a:rPr lang="en-US" sz="4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church of Christ doesn’t celebrate the birth of Christ.</a:t>
            </a:r>
          </a:p>
          <a:p>
            <a:pPr marL="0" indent="0" algn="ctr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Religious people may say, “Don’t you believe…                …the Bible is the word of God                                   …in the virgin birth of Jesus…?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may be surprised to find out that we do believe the Bible is God’s word, Jesus was born of a virgin, &amp; He is the Son of God.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14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799477"/>
              </p:ext>
            </p:extLst>
          </p:nvPr>
        </p:nvGraphicFramePr>
        <p:xfrm>
          <a:off x="0" y="-2"/>
          <a:ext cx="12192000" cy="7240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1034577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Lord’s Supper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Christmas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214701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 are to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hold fast to the traditions we have been taught from the Bible.      (2 Thess. 2:15)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If we hold fast to man’s traditions in spiritual things, our worship is in vain (Matt. 15:7-9).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3676407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0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711316"/>
              </p:ext>
            </p:extLst>
          </p:nvPr>
        </p:nvGraphicFramePr>
        <p:xfrm>
          <a:off x="0" y="-2"/>
          <a:ext cx="12192000" cy="7240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1034577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Lord’s Supper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Christmas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214701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 are to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hold fast to the traditions we have been taught from the Bible.      (2 Thess. 2:15)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If we hold fast to man’s traditions in spiritual things, our worship is in vain (Matt. 15:7-9).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3676407">
                <a:tc>
                  <a:txBody>
                    <a:bodyPr/>
                    <a:lstStyle/>
                    <a:p>
                      <a:pPr algn="ctr"/>
                      <a:endParaRPr lang="en-US" sz="4000" dirty="0" smtClean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Because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what the Bible teaches, we partake of the Lord’s Supper on the first day of every week. 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10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136075"/>
              </p:ext>
            </p:extLst>
          </p:nvPr>
        </p:nvGraphicFramePr>
        <p:xfrm>
          <a:off x="0" y="-2"/>
          <a:ext cx="12192000" cy="7240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1034577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Lord’s Supper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Christmas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214701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 are to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hold fast to the traditions we have been taught from the Bible.      (2 Thess. 2:15)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If we hold fast to man’s traditions in spiritual things, our worship is in vain (Matt. 15:7-9).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3676407">
                <a:tc>
                  <a:txBody>
                    <a:bodyPr/>
                    <a:lstStyle/>
                    <a:p>
                      <a:pPr algn="ctr"/>
                      <a:endParaRPr lang="en-US" sz="4000" dirty="0" smtClean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Because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what the Bible teaches, we partake of the Lord’s Supper on the first day of every week. 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 smtClean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we participate in their error, we share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in their evil deeds (2 John 9-11).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15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3376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Churches of Christ are Compromising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70" y="833377"/>
            <a:ext cx="11887200" cy="6024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church that has Christ as its head and calls itself after His name will submit to do His will and Christians will expose the unfruitful works of darkness (Eph. 1:22-23; 5:11, 24).  </a:t>
            </a:r>
          </a:p>
          <a:p>
            <a:pPr marL="0" indent="0" algn="ctr">
              <a:buNone/>
            </a:pP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churches of Christ are now participating in Christmas activities. 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74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3376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Churches of Christ are Compromising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208" y="833377"/>
            <a:ext cx="11897139" cy="602462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Alta Mesa church of Christ </a:t>
            </a:r>
            <a:r>
              <a:rPr lang="en-US" sz="4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[just </a:t>
            </a:r>
            <a:r>
              <a:rPr lang="en-US" sz="4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down the road from </a:t>
            </a:r>
            <a:r>
              <a:rPr lang="en-US" sz="4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us] </a:t>
            </a:r>
            <a:r>
              <a:rPr lang="en-US" sz="4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promoted a children’s Christmas musical in their worship center last week on their website (altamesa.org)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Preston Road church of Christ in Dallas is promoting their annual Christmas Eve service on their website (prestonroad.org)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4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God help us all to not be conformed to this world but be transformed by His good, acceptable, &amp; perfect will (Rom. 12:2).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03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3376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en-US" sz="5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3377"/>
            <a:ext cx="12192000" cy="6024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Lord commanded that we remember His death in the Lord’s Supper, the 1</a:t>
            </a:r>
            <a:r>
              <a:rPr lang="en-US" sz="4000" baseline="30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century church obeyed Him, and they did it on the first day of the week.</a:t>
            </a:r>
          </a:p>
          <a:p>
            <a:pPr marL="0" indent="0" algn="ctr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Therefore we continue to partake of the Lord’s Supper every first day of the week here at </a:t>
            </a:r>
            <a:r>
              <a:rPr lang="en-US" sz="40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church of Christ as He has commanded.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believe that Jesus was born of a virgin in fulfillment of Scripture, but the Bible doesn’t tell us when He was born.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88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3376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en-US" sz="5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208" y="833377"/>
            <a:ext cx="11797749" cy="6024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teaching will offend some, but Jesus didn’t apologize to the Pharisees and we shouldn’t be ashamed of the truth (Matt. 15:12). </a:t>
            </a: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Heavenly Father didn’t put Christ in the celebration of Christmas, and it will be uprooted in the last day (Matt. 15:13-14). </a:t>
            </a: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not too late for you to repent and be baptized in order to receive the forgiveness of your sins today (Heb. 5:8-9; Acts 2:38)!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31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3376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  <a:endParaRPr lang="en-US" sz="5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3377"/>
            <a:ext cx="12192000" cy="60246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“So why don’t you remember His birth, let’s put Christ back in Christmas”?  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a matter of Bible authority.  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this sermon we will examine where Christ truly belongs in our remembrance.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examine everything carefully by God’s word which will judge us in the last day (John 12:48).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96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1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Putting Christ Where He Belongs</a:t>
            </a:r>
            <a:endParaRPr lang="en-US" sz="1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8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157836"/>
              </p:ext>
            </p:extLst>
          </p:nvPr>
        </p:nvGraphicFramePr>
        <p:xfrm>
          <a:off x="0" y="-2"/>
          <a:ext cx="12192000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1007778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Lord’s Supper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Christmas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1986182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196386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1900179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87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210552"/>
              </p:ext>
            </p:extLst>
          </p:nvPr>
        </p:nvGraphicFramePr>
        <p:xfrm>
          <a:off x="0" y="-2"/>
          <a:ext cx="12192000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1007778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Lord’s Supper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Christmas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1986182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said, “Do this in remembrance of Me” (Luke 22:19)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196386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1900179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31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892101"/>
              </p:ext>
            </p:extLst>
          </p:nvPr>
        </p:nvGraphicFramePr>
        <p:xfrm>
          <a:off x="0" y="-2"/>
          <a:ext cx="12192000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1007778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Lord’s Supper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Christmas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1986182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said, “Do this in remembrance of Me” (Luke 22:19)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didn’t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say to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remember His birth (unlikely in winter).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196386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1900179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20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972435"/>
              </p:ext>
            </p:extLst>
          </p:nvPr>
        </p:nvGraphicFramePr>
        <p:xfrm>
          <a:off x="0" y="-2"/>
          <a:ext cx="12192000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1007778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Lord’s Supper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Christmas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1986182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said, “Do this in remembrance of Me” (Luke 22:19)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didn’t tell them to remember His birth (unlikely in winter).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196386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command was given to the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 </a:t>
                      </a: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church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Cor. 11:23ff)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1900179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41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521458"/>
              </p:ext>
            </p:extLst>
          </p:nvPr>
        </p:nvGraphicFramePr>
        <p:xfrm>
          <a:off x="0" y="-2"/>
          <a:ext cx="12192000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1007778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Lord’s Supper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Christmas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1986182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said, “Do this in remembrance of Me” (Luke 22:19)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didn’t tell them to remember His birth (unlikely in winter).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196386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command was given to the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 </a:t>
                      </a: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church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Co 11:23f)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There wasn’t divine revelation given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 the church to celebrate it.  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1900179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93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</TotalTime>
  <Words>1342</Words>
  <Application>Microsoft Office PowerPoint</Application>
  <PresentationFormat>Widescreen</PresentationFormat>
  <Paragraphs>133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Tahoma</vt:lpstr>
      <vt:lpstr>Office Theme</vt:lpstr>
      <vt:lpstr>Hymns for Worship at Woodmont</vt:lpstr>
      <vt:lpstr>Introduction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Churches of Christ are Compromising</vt:lpstr>
      <vt:lpstr>Some Churches of Christ are Compromising</vt:lpstr>
      <vt:lpstr>Conclusion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56</cp:revision>
  <cp:lastPrinted>2015-12-19T15:19:49Z</cp:lastPrinted>
  <dcterms:created xsi:type="dcterms:W3CDTF">2015-12-18T18:37:39Z</dcterms:created>
  <dcterms:modified xsi:type="dcterms:W3CDTF">2015-12-20T22:41:46Z</dcterms:modified>
</cp:coreProperties>
</file>